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89" r:id="rId5"/>
    <p:sldId id="262" r:id="rId6"/>
    <p:sldId id="266" r:id="rId7"/>
    <p:sldId id="279" r:id="rId8"/>
    <p:sldId id="278" r:id="rId9"/>
    <p:sldId id="290" r:id="rId10"/>
    <p:sldId id="297" r:id="rId11"/>
    <p:sldId id="296" r:id="rId12"/>
    <p:sldId id="291" r:id="rId13"/>
    <p:sldId id="265" r:id="rId14"/>
    <p:sldId id="284" r:id="rId15"/>
    <p:sldId id="285" r:id="rId16"/>
    <p:sldId id="268" r:id="rId17"/>
    <p:sldId id="295" r:id="rId18"/>
    <p:sldId id="281" r:id="rId19"/>
    <p:sldId id="287" r:id="rId20"/>
    <p:sldId id="288" r:id="rId21"/>
    <p:sldId id="277" r:id="rId22"/>
    <p:sldId id="293" r:id="rId23"/>
    <p:sldId id="294" r:id="rId24"/>
    <p:sldId id="269" r:id="rId25"/>
    <p:sldId id="275" r:id="rId26"/>
    <p:sldId id="276" r:id="rId27"/>
    <p:sldId id="260" r:id="rId28"/>
    <p:sldId id="2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AF9612-ACA1-44FE-9A15-D39EF0ED8ACD}" v="4" dt="2025-04-23T02:47:12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eris M Tran" userId="1753375eb596bfa4" providerId="LiveId" clId="{19AF9612-ACA1-44FE-9A15-D39EF0ED8ACD}"/>
    <pc:docChg chg="undo redo custSel modSld">
      <pc:chgData name="Aeris M Tran" userId="1753375eb596bfa4" providerId="LiveId" clId="{19AF9612-ACA1-44FE-9A15-D39EF0ED8ACD}" dt="2025-04-23T02:48:58.890" v="132" actId="1076"/>
      <pc:docMkLst>
        <pc:docMk/>
      </pc:docMkLst>
      <pc:sldChg chg="modSp mod">
        <pc:chgData name="Aeris M Tran" userId="1753375eb596bfa4" providerId="LiveId" clId="{19AF9612-ACA1-44FE-9A15-D39EF0ED8ACD}" dt="2025-04-23T02:44:28.491" v="105" actId="18131"/>
        <pc:sldMkLst>
          <pc:docMk/>
          <pc:sldMk cId="3390652201" sldId="265"/>
        </pc:sldMkLst>
        <pc:picChg chg="mod modCrop">
          <ac:chgData name="Aeris M Tran" userId="1753375eb596bfa4" providerId="LiveId" clId="{19AF9612-ACA1-44FE-9A15-D39EF0ED8ACD}" dt="2025-04-23T02:44:28.491" v="105" actId="18131"/>
          <ac:picMkLst>
            <pc:docMk/>
            <pc:sldMk cId="3390652201" sldId="265"/>
            <ac:picMk id="6" creationId="{D958A6F6-C8FA-F81A-1283-992C4802A028}"/>
          </ac:picMkLst>
        </pc:picChg>
      </pc:sldChg>
      <pc:sldChg chg="addSp modSp mod">
        <pc:chgData name="Aeris M Tran" userId="1753375eb596bfa4" providerId="LiveId" clId="{19AF9612-ACA1-44FE-9A15-D39EF0ED8ACD}" dt="2025-04-23T02:10:00.482" v="12" actId="1582"/>
        <pc:sldMkLst>
          <pc:docMk/>
          <pc:sldMk cId="3585262876" sldId="278"/>
        </pc:sldMkLst>
        <pc:spChg chg="add mod">
          <ac:chgData name="Aeris M Tran" userId="1753375eb596bfa4" providerId="LiveId" clId="{19AF9612-ACA1-44FE-9A15-D39EF0ED8ACD}" dt="2025-04-23T02:09:09.274" v="9" actId="1076"/>
          <ac:spMkLst>
            <pc:docMk/>
            <pc:sldMk cId="3585262876" sldId="278"/>
            <ac:spMk id="4" creationId="{4FFEEDE1-D017-438B-6D01-2CB40FF7D49B}"/>
          </ac:spMkLst>
        </pc:spChg>
        <pc:picChg chg="mod">
          <ac:chgData name="Aeris M Tran" userId="1753375eb596bfa4" providerId="LiveId" clId="{19AF9612-ACA1-44FE-9A15-D39EF0ED8ACD}" dt="2025-04-23T02:07:49.046" v="0" actId="14826"/>
          <ac:picMkLst>
            <pc:docMk/>
            <pc:sldMk cId="3585262876" sldId="278"/>
            <ac:picMk id="6" creationId="{47603ACB-6241-4366-9B33-5BC535740C23}"/>
          </ac:picMkLst>
        </pc:picChg>
        <pc:picChg chg="mod">
          <ac:chgData name="Aeris M Tran" userId="1753375eb596bfa4" providerId="LiveId" clId="{19AF9612-ACA1-44FE-9A15-D39EF0ED8ACD}" dt="2025-04-23T02:08:38.107" v="3" actId="1076"/>
          <ac:picMkLst>
            <pc:docMk/>
            <pc:sldMk cId="3585262876" sldId="278"/>
            <ac:picMk id="7" creationId="{DF709EE1-EF05-4526-8881-D473E81298AE}"/>
          </ac:picMkLst>
        </pc:picChg>
        <pc:cxnChg chg="add mod">
          <ac:chgData name="Aeris M Tran" userId="1753375eb596bfa4" providerId="LiveId" clId="{19AF9612-ACA1-44FE-9A15-D39EF0ED8ACD}" dt="2025-04-23T02:10:00.482" v="12" actId="1582"/>
          <ac:cxnSpMkLst>
            <pc:docMk/>
            <pc:sldMk cId="3585262876" sldId="278"/>
            <ac:cxnSpMk id="8" creationId="{636E4547-C69D-F34B-A2A8-A9E5334F5A6D}"/>
          </ac:cxnSpMkLst>
        </pc:cxnChg>
      </pc:sldChg>
      <pc:sldChg chg="modSp mod">
        <pc:chgData name="Aeris M Tran" userId="1753375eb596bfa4" providerId="LiveId" clId="{19AF9612-ACA1-44FE-9A15-D39EF0ED8ACD}" dt="2025-04-23T02:45:51.699" v="112" actId="18131"/>
        <pc:sldMkLst>
          <pc:docMk/>
          <pc:sldMk cId="4024539486" sldId="284"/>
        </pc:sldMkLst>
        <pc:picChg chg="mod modCrop">
          <ac:chgData name="Aeris M Tran" userId="1753375eb596bfa4" providerId="LiveId" clId="{19AF9612-ACA1-44FE-9A15-D39EF0ED8ACD}" dt="2025-04-23T02:45:51.699" v="112" actId="18131"/>
          <ac:picMkLst>
            <pc:docMk/>
            <pc:sldMk cId="4024539486" sldId="284"/>
            <ac:picMk id="5" creationId="{7731D951-010D-8570-3C41-91DB9EAC8D82}"/>
          </ac:picMkLst>
        </pc:picChg>
      </pc:sldChg>
      <pc:sldChg chg="addSp modSp mod">
        <pc:chgData name="Aeris M Tran" userId="1753375eb596bfa4" providerId="LiveId" clId="{19AF9612-ACA1-44FE-9A15-D39EF0ED8ACD}" dt="2025-04-23T02:47:15.696" v="125" actId="1076"/>
        <pc:sldMkLst>
          <pc:docMk/>
          <pc:sldMk cId="2008939802" sldId="285"/>
        </pc:sldMkLst>
        <pc:spChg chg="add mod">
          <ac:chgData name="Aeris M Tran" userId="1753375eb596bfa4" providerId="LiveId" clId="{19AF9612-ACA1-44FE-9A15-D39EF0ED8ACD}" dt="2025-04-23T02:47:15.696" v="125" actId="1076"/>
          <ac:spMkLst>
            <pc:docMk/>
            <pc:sldMk cId="2008939802" sldId="285"/>
            <ac:spMk id="6" creationId="{B816DF84-C71F-C85F-8A10-AB30A8473D17}"/>
          </ac:spMkLst>
        </pc:spChg>
        <pc:picChg chg="mod modCrop">
          <ac:chgData name="Aeris M Tran" userId="1753375eb596bfa4" providerId="LiveId" clId="{19AF9612-ACA1-44FE-9A15-D39EF0ED8ACD}" dt="2025-04-23T02:47:00.389" v="117" actId="732"/>
          <ac:picMkLst>
            <pc:docMk/>
            <pc:sldMk cId="2008939802" sldId="285"/>
            <ac:picMk id="4" creationId="{3B1BF4CA-D4C8-F73C-41D1-69BE0E2CFD8F}"/>
          </ac:picMkLst>
        </pc:picChg>
        <pc:picChg chg="mod modCrop">
          <ac:chgData name="Aeris M Tran" userId="1753375eb596bfa4" providerId="LiveId" clId="{19AF9612-ACA1-44FE-9A15-D39EF0ED8ACD}" dt="2025-04-23T02:46:27.230" v="116" actId="18131"/>
          <ac:picMkLst>
            <pc:docMk/>
            <pc:sldMk cId="2008939802" sldId="285"/>
            <ac:picMk id="5" creationId="{23BA33F0-FA30-4BD6-53A8-ACD9F8A05E3D}"/>
          </ac:picMkLst>
        </pc:picChg>
      </pc:sldChg>
      <pc:sldChg chg="modSp mod">
        <pc:chgData name="Aeris M Tran" userId="1753375eb596bfa4" providerId="LiveId" clId="{19AF9612-ACA1-44FE-9A15-D39EF0ED8ACD}" dt="2025-04-23T02:48:26.366" v="126" actId="14826"/>
        <pc:sldMkLst>
          <pc:docMk/>
          <pc:sldMk cId="1057250999" sldId="287"/>
        </pc:sldMkLst>
        <pc:picChg chg="mod">
          <ac:chgData name="Aeris M Tran" userId="1753375eb596bfa4" providerId="LiveId" clId="{19AF9612-ACA1-44FE-9A15-D39EF0ED8ACD}" dt="2025-04-23T02:48:26.366" v="126" actId="14826"/>
          <ac:picMkLst>
            <pc:docMk/>
            <pc:sldMk cId="1057250999" sldId="287"/>
            <ac:picMk id="5" creationId="{0AB55892-B5C8-0962-7617-646FE3B51BC0}"/>
          </ac:picMkLst>
        </pc:picChg>
      </pc:sldChg>
      <pc:sldChg chg="modSp mod">
        <pc:chgData name="Aeris M Tran" userId="1753375eb596bfa4" providerId="LiveId" clId="{19AF9612-ACA1-44FE-9A15-D39EF0ED8ACD}" dt="2025-04-23T02:48:58.890" v="132" actId="1076"/>
        <pc:sldMkLst>
          <pc:docMk/>
          <pc:sldMk cId="2995024089" sldId="288"/>
        </pc:sldMkLst>
        <pc:spChg chg="mod">
          <ac:chgData name="Aeris M Tran" userId="1753375eb596bfa4" providerId="LiveId" clId="{19AF9612-ACA1-44FE-9A15-D39EF0ED8ACD}" dt="2025-04-23T02:48:58.890" v="132" actId="1076"/>
          <ac:spMkLst>
            <pc:docMk/>
            <pc:sldMk cId="2995024089" sldId="288"/>
            <ac:spMk id="7" creationId="{0F0D8D96-14AB-FA4F-D5E9-BAC79BC7A4BD}"/>
          </ac:spMkLst>
        </pc:spChg>
        <pc:picChg chg="mod">
          <ac:chgData name="Aeris M Tran" userId="1753375eb596bfa4" providerId="LiveId" clId="{19AF9612-ACA1-44FE-9A15-D39EF0ED8ACD}" dt="2025-04-23T02:48:58.550" v="131" actId="14826"/>
          <ac:picMkLst>
            <pc:docMk/>
            <pc:sldMk cId="2995024089" sldId="288"/>
            <ac:picMk id="5" creationId="{D0CA1902-DE6E-6B3A-1A01-A6D407E9829D}"/>
          </ac:picMkLst>
        </pc:picChg>
      </pc:sldChg>
      <pc:sldChg chg="delSp modSp mod">
        <pc:chgData name="Aeris M Tran" userId="1753375eb596bfa4" providerId="LiveId" clId="{19AF9612-ACA1-44FE-9A15-D39EF0ED8ACD}" dt="2025-04-23T02:33:16.620" v="103" actId="20577"/>
        <pc:sldMkLst>
          <pc:docMk/>
          <pc:sldMk cId="2393297185" sldId="290"/>
        </pc:sldMkLst>
        <pc:spChg chg="mod">
          <ac:chgData name="Aeris M Tran" userId="1753375eb596bfa4" providerId="LiveId" clId="{19AF9612-ACA1-44FE-9A15-D39EF0ED8ACD}" dt="2025-04-23T02:32:55.963" v="38" actId="20577"/>
          <ac:spMkLst>
            <pc:docMk/>
            <pc:sldMk cId="2393297185" sldId="290"/>
            <ac:spMk id="2" creationId="{0EF0B528-C3CC-4DBA-B9DF-3AC18B41BDAF}"/>
          </ac:spMkLst>
        </pc:spChg>
        <pc:spChg chg="mod">
          <ac:chgData name="Aeris M Tran" userId="1753375eb596bfa4" providerId="LiveId" clId="{19AF9612-ACA1-44FE-9A15-D39EF0ED8ACD}" dt="2025-04-23T02:33:16.620" v="103" actId="20577"/>
          <ac:spMkLst>
            <pc:docMk/>
            <pc:sldMk cId="2393297185" sldId="290"/>
            <ac:spMk id="3" creationId="{8FB04B67-14EA-460B-A5DC-5FE93AD10FC4}"/>
          </ac:spMkLst>
        </pc:spChg>
        <pc:picChg chg="del">
          <ac:chgData name="Aeris M Tran" userId="1753375eb596bfa4" providerId="LiveId" clId="{19AF9612-ACA1-44FE-9A15-D39EF0ED8ACD}" dt="2025-04-23T02:31:30.151" v="13" actId="478"/>
          <ac:picMkLst>
            <pc:docMk/>
            <pc:sldMk cId="2393297185" sldId="290"/>
            <ac:picMk id="4" creationId="{1DD01526-F22F-BB68-E623-E1DB2ECF1100}"/>
          </ac:picMkLst>
        </pc:picChg>
        <pc:picChg chg="mod">
          <ac:chgData name="Aeris M Tran" userId="1753375eb596bfa4" providerId="LiveId" clId="{19AF9612-ACA1-44FE-9A15-D39EF0ED8ACD}" dt="2025-04-23T02:32:42.781" v="14" actId="14826"/>
          <ac:picMkLst>
            <pc:docMk/>
            <pc:sldMk cId="2393297185" sldId="290"/>
            <ac:picMk id="5" creationId="{C1163317-CA55-4A7F-A01D-9F748D5F646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05CA88-8682-4FC8-A5A8-175EFF3B9BE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AF4B6C4F-DAD6-4CC0-91A7-5E89697DC5C8}">
      <dgm:prSet/>
      <dgm:spPr/>
      <dgm:t>
        <a:bodyPr/>
        <a:lstStyle/>
        <a:p>
          <a:r>
            <a:rPr lang="en-US"/>
            <a:t>The Technology Ambassadors Program (TAP) aligns with GGC’s four pillars</a:t>
          </a:r>
        </a:p>
      </dgm:t>
    </dgm:pt>
    <dgm:pt modelId="{A03189CD-EFC5-44CF-B5F9-696D21B09665}" type="parTrans" cxnId="{06E7DB6A-13E2-47D1-9621-CB37D771B0B9}">
      <dgm:prSet/>
      <dgm:spPr/>
      <dgm:t>
        <a:bodyPr/>
        <a:lstStyle/>
        <a:p>
          <a:endParaRPr lang="en-US"/>
        </a:p>
      </dgm:t>
    </dgm:pt>
    <dgm:pt modelId="{5378405B-6BAF-4507-85BD-231D51672622}" type="sibTrans" cxnId="{06E7DB6A-13E2-47D1-9621-CB37D771B0B9}">
      <dgm:prSet/>
      <dgm:spPr/>
      <dgm:t>
        <a:bodyPr/>
        <a:lstStyle/>
        <a:p>
          <a:endParaRPr lang="en-US"/>
        </a:p>
      </dgm:t>
    </dgm:pt>
    <dgm:pt modelId="{61D244D5-91E2-453B-896F-81D7D480E06E}">
      <dgm:prSet/>
      <dgm:spPr/>
      <dgm:t>
        <a:bodyPr/>
        <a:lstStyle/>
        <a:p>
          <a:r>
            <a:rPr lang="en-US" b="1"/>
            <a:t>Scholarship</a:t>
          </a:r>
        </a:p>
      </dgm:t>
    </dgm:pt>
    <dgm:pt modelId="{205B7528-B583-43CD-ADC3-7F4C0594A251}" type="parTrans" cxnId="{73285221-44F7-4E77-981D-BF2B3F32FEBB}">
      <dgm:prSet/>
      <dgm:spPr/>
      <dgm:t>
        <a:bodyPr/>
        <a:lstStyle/>
        <a:p>
          <a:endParaRPr lang="en-US"/>
        </a:p>
      </dgm:t>
    </dgm:pt>
    <dgm:pt modelId="{C726B9C4-A4D1-4A72-9C4A-348A06CCC651}" type="sibTrans" cxnId="{73285221-44F7-4E77-981D-BF2B3F32FEBB}">
      <dgm:prSet/>
      <dgm:spPr/>
      <dgm:t>
        <a:bodyPr/>
        <a:lstStyle/>
        <a:p>
          <a:endParaRPr lang="en-US"/>
        </a:p>
      </dgm:t>
    </dgm:pt>
    <dgm:pt modelId="{8D06240D-AD01-4551-BDF1-2F517DDD0646}">
      <dgm:prSet/>
      <dgm:spPr/>
      <dgm:t>
        <a:bodyPr/>
        <a:lstStyle/>
        <a:p>
          <a:r>
            <a:rPr lang="en-US" b="1"/>
            <a:t>Leadership</a:t>
          </a:r>
        </a:p>
      </dgm:t>
    </dgm:pt>
    <dgm:pt modelId="{DC81D69D-4781-4D2F-8545-912174685A0F}" type="parTrans" cxnId="{80E5C811-8129-4B3B-AAC2-7E38448BC175}">
      <dgm:prSet/>
      <dgm:spPr/>
      <dgm:t>
        <a:bodyPr/>
        <a:lstStyle/>
        <a:p>
          <a:endParaRPr lang="en-US"/>
        </a:p>
      </dgm:t>
    </dgm:pt>
    <dgm:pt modelId="{88E8D767-ADB4-4FA0-82CE-AC51113B289C}" type="sibTrans" cxnId="{80E5C811-8129-4B3B-AAC2-7E38448BC175}">
      <dgm:prSet/>
      <dgm:spPr/>
      <dgm:t>
        <a:bodyPr/>
        <a:lstStyle/>
        <a:p>
          <a:endParaRPr lang="en-US"/>
        </a:p>
      </dgm:t>
    </dgm:pt>
    <dgm:pt modelId="{E4C12EC5-7763-4831-9E00-469FCDDB4885}">
      <dgm:prSet/>
      <dgm:spPr/>
      <dgm:t>
        <a:bodyPr/>
        <a:lstStyle/>
        <a:p>
          <a:r>
            <a:rPr lang="en-US" b="1"/>
            <a:t>Service</a:t>
          </a:r>
        </a:p>
      </dgm:t>
    </dgm:pt>
    <dgm:pt modelId="{54FD701C-B12C-45C2-A3B4-909B3F953E3F}" type="parTrans" cxnId="{7D488944-AE48-4BCF-A0D2-52419342D351}">
      <dgm:prSet/>
      <dgm:spPr/>
      <dgm:t>
        <a:bodyPr/>
        <a:lstStyle/>
        <a:p>
          <a:endParaRPr lang="en-US"/>
        </a:p>
      </dgm:t>
    </dgm:pt>
    <dgm:pt modelId="{05541E2D-9128-47C2-BA90-1F562D797589}" type="sibTrans" cxnId="{7D488944-AE48-4BCF-A0D2-52419342D351}">
      <dgm:prSet/>
      <dgm:spPr/>
      <dgm:t>
        <a:bodyPr/>
        <a:lstStyle/>
        <a:p>
          <a:endParaRPr lang="en-US"/>
        </a:p>
      </dgm:t>
    </dgm:pt>
    <dgm:pt modelId="{5BB27EEC-295A-439F-9F8E-5D9283105E77}">
      <dgm:prSet/>
      <dgm:spPr/>
      <dgm:t>
        <a:bodyPr/>
        <a:lstStyle/>
        <a:p>
          <a:r>
            <a:rPr lang="en-US" b="1"/>
            <a:t>Creativity</a:t>
          </a:r>
        </a:p>
      </dgm:t>
    </dgm:pt>
    <dgm:pt modelId="{CADAC3BA-611C-48E8-819C-AEA60655945E}" type="parTrans" cxnId="{D52B4289-8A15-4501-AD6F-928D12F6D6D0}">
      <dgm:prSet/>
      <dgm:spPr/>
      <dgm:t>
        <a:bodyPr/>
        <a:lstStyle/>
        <a:p>
          <a:endParaRPr lang="en-US"/>
        </a:p>
      </dgm:t>
    </dgm:pt>
    <dgm:pt modelId="{1776EACA-62A3-4969-AA54-103FA2E5807A}" type="sibTrans" cxnId="{D52B4289-8A15-4501-AD6F-928D12F6D6D0}">
      <dgm:prSet/>
      <dgm:spPr/>
      <dgm:t>
        <a:bodyPr/>
        <a:lstStyle/>
        <a:p>
          <a:endParaRPr lang="en-US"/>
        </a:p>
      </dgm:t>
    </dgm:pt>
    <dgm:pt modelId="{46A2E234-3446-427E-9AC2-B0227F6326CC}">
      <dgm:prSet/>
      <dgm:spPr/>
      <dgm:t>
        <a:bodyPr/>
        <a:lstStyle/>
        <a:p>
          <a:r>
            <a:rPr lang="en-US"/>
            <a:t>This award-winning program also addresses a need to increase the number of students who persist in an IT major or minor, particularly those underrepresented in computing</a:t>
          </a:r>
          <a:r>
            <a:rPr lang="en-US">
              <a:latin typeface="Calibri Light" panose="020F0302020204030204"/>
            </a:rPr>
            <a:t>.</a:t>
          </a:r>
          <a:endParaRPr lang="en-US"/>
        </a:p>
      </dgm:t>
    </dgm:pt>
    <dgm:pt modelId="{5E10B761-734E-439C-95F0-12C193CEBBFE}" type="parTrans" cxnId="{5664A1DE-B2AE-44F6-BBCC-9F361158A98F}">
      <dgm:prSet/>
      <dgm:spPr/>
      <dgm:t>
        <a:bodyPr/>
        <a:lstStyle/>
        <a:p>
          <a:endParaRPr lang="en-US"/>
        </a:p>
      </dgm:t>
    </dgm:pt>
    <dgm:pt modelId="{1128C32A-7E38-4639-8502-4E748A461ECE}" type="sibTrans" cxnId="{5664A1DE-B2AE-44F6-BBCC-9F361158A98F}">
      <dgm:prSet/>
      <dgm:spPr/>
      <dgm:t>
        <a:bodyPr/>
        <a:lstStyle/>
        <a:p>
          <a:endParaRPr lang="en-US"/>
        </a:p>
      </dgm:t>
    </dgm:pt>
    <dgm:pt modelId="{F32E2B13-01C4-44C6-92D4-C2F6E1536D74}" type="pres">
      <dgm:prSet presAssocID="{4D05CA88-8682-4FC8-A5A8-175EFF3B9BEE}" presName="root" presStyleCnt="0">
        <dgm:presLayoutVars>
          <dgm:dir/>
          <dgm:resizeHandles val="exact"/>
        </dgm:presLayoutVars>
      </dgm:prSet>
      <dgm:spPr/>
    </dgm:pt>
    <dgm:pt modelId="{85E94D8F-8D03-4EA7-B72A-16AE72183AD3}" type="pres">
      <dgm:prSet presAssocID="{AF4B6C4F-DAD6-4CC0-91A7-5E89697DC5C8}" presName="compNode" presStyleCnt="0"/>
      <dgm:spPr/>
    </dgm:pt>
    <dgm:pt modelId="{22F26567-DF8F-46C6-8FC8-8820B4CDDB22}" type="pres">
      <dgm:prSet presAssocID="{AF4B6C4F-DAD6-4CC0-91A7-5E89697DC5C8}" presName="bgRect" presStyleLbl="bgShp" presStyleIdx="0" presStyleCnt="2"/>
      <dgm:spPr/>
    </dgm:pt>
    <dgm:pt modelId="{CF3689F5-AE57-4BA6-BAEC-F9CCC417F624}" type="pres">
      <dgm:prSet presAssocID="{AF4B6C4F-DAD6-4CC0-91A7-5E89697DC5C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1F1D3E5E-B82B-4D9C-B7FD-E29BE2A65FD4}" type="pres">
      <dgm:prSet presAssocID="{AF4B6C4F-DAD6-4CC0-91A7-5E89697DC5C8}" presName="spaceRect" presStyleCnt="0"/>
      <dgm:spPr/>
    </dgm:pt>
    <dgm:pt modelId="{6357E232-9779-4E4C-9C5C-207601EE25D4}" type="pres">
      <dgm:prSet presAssocID="{AF4B6C4F-DAD6-4CC0-91A7-5E89697DC5C8}" presName="parTx" presStyleLbl="revTx" presStyleIdx="0" presStyleCnt="3">
        <dgm:presLayoutVars>
          <dgm:chMax val="0"/>
          <dgm:chPref val="0"/>
        </dgm:presLayoutVars>
      </dgm:prSet>
      <dgm:spPr/>
    </dgm:pt>
    <dgm:pt modelId="{FB261541-3D80-4246-9256-5CE701396443}" type="pres">
      <dgm:prSet presAssocID="{AF4B6C4F-DAD6-4CC0-91A7-5E89697DC5C8}" presName="desTx" presStyleLbl="revTx" presStyleIdx="1" presStyleCnt="3">
        <dgm:presLayoutVars/>
      </dgm:prSet>
      <dgm:spPr/>
    </dgm:pt>
    <dgm:pt modelId="{0EEFFA1C-7237-488D-BB2F-EB0D82C79376}" type="pres">
      <dgm:prSet presAssocID="{5378405B-6BAF-4507-85BD-231D51672622}" presName="sibTrans" presStyleCnt="0"/>
      <dgm:spPr/>
    </dgm:pt>
    <dgm:pt modelId="{92B7AB5F-B56E-45C8-9B21-0BACC8C366E5}" type="pres">
      <dgm:prSet presAssocID="{46A2E234-3446-427E-9AC2-B0227F6326CC}" presName="compNode" presStyleCnt="0"/>
      <dgm:spPr/>
    </dgm:pt>
    <dgm:pt modelId="{AF463EB4-AC24-4010-8DE8-CCF70A0002D3}" type="pres">
      <dgm:prSet presAssocID="{46A2E234-3446-427E-9AC2-B0227F6326CC}" presName="bgRect" presStyleLbl="bgShp" presStyleIdx="1" presStyleCnt="2"/>
      <dgm:spPr/>
    </dgm:pt>
    <dgm:pt modelId="{B4A5146C-961A-4B47-96AF-A773D05931C6}" type="pres">
      <dgm:prSet presAssocID="{46A2E234-3446-427E-9AC2-B0227F6326C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411D672B-8142-4DDE-99FF-399912A32C0A}" type="pres">
      <dgm:prSet presAssocID="{46A2E234-3446-427E-9AC2-B0227F6326CC}" presName="spaceRect" presStyleCnt="0"/>
      <dgm:spPr/>
    </dgm:pt>
    <dgm:pt modelId="{511DC491-EB40-4186-BEAD-C93D81FD9D7B}" type="pres">
      <dgm:prSet presAssocID="{46A2E234-3446-427E-9AC2-B0227F6326C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B40D305-1C19-4166-9AC3-EF85C779EB57}" type="presOf" srcId="{8D06240D-AD01-4551-BDF1-2F517DDD0646}" destId="{FB261541-3D80-4246-9256-5CE701396443}" srcOrd="0" destOrd="1" presId="urn:microsoft.com/office/officeart/2018/2/layout/IconVerticalSolidList"/>
    <dgm:cxn modelId="{80E5C811-8129-4B3B-AAC2-7E38448BC175}" srcId="{AF4B6C4F-DAD6-4CC0-91A7-5E89697DC5C8}" destId="{8D06240D-AD01-4551-BDF1-2F517DDD0646}" srcOrd="1" destOrd="0" parTransId="{DC81D69D-4781-4D2F-8545-912174685A0F}" sibTransId="{88E8D767-ADB4-4FA0-82CE-AC51113B289C}"/>
    <dgm:cxn modelId="{73285221-44F7-4E77-981D-BF2B3F32FEBB}" srcId="{AF4B6C4F-DAD6-4CC0-91A7-5E89697DC5C8}" destId="{61D244D5-91E2-453B-896F-81D7D480E06E}" srcOrd="0" destOrd="0" parTransId="{205B7528-B583-43CD-ADC3-7F4C0594A251}" sibTransId="{C726B9C4-A4D1-4A72-9C4A-348A06CCC651}"/>
    <dgm:cxn modelId="{4FF14928-89E3-4433-940D-69F1CB768181}" type="presOf" srcId="{AF4B6C4F-DAD6-4CC0-91A7-5E89697DC5C8}" destId="{6357E232-9779-4E4C-9C5C-207601EE25D4}" srcOrd="0" destOrd="0" presId="urn:microsoft.com/office/officeart/2018/2/layout/IconVerticalSolidList"/>
    <dgm:cxn modelId="{7D488944-AE48-4BCF-A0D2-52419342D351}" srcId="{AF4B6C4F-DAD6-4CC0-91A7-5E89697DC5C8}" destId="{E4C12EC5-7763-4831-9E00-469FCDDB4885}" srcOrd="2" destOrd="0" parTransId="{54FD701C-B12C-45C2-A3B4-909B3F953E3F}" sibTransId="{05541E2D-9128-47C2-BA90-1F562D797589}"/>
    <dgm:cxn modelId="{06E7DB6A-13E2-47D1-9621-CB37D771B0B9}" srcId="{4D05CA88-8682-4FC8-A5A8-175EFF3B9BEE}" destId="{AF4B6C4F-DAD6-4CC0-91A7-5E89697DC5C8}" srcOrd="0" destOrd="0" parTransId="{A03189CD-EFC5-44CF-B5F9-696D21B09665}" sibTransId="{5378405B-6BAF-4507-85BD-231D51672622}"/>
    <dgm:cxn modelId="{D52B4289-8A15-4501-AD6F-928D12F6D6D0}" srcId="{AF4B6C4F-DAD6-4CC0-91A7-5E89697DC5C8}" destId="{5BB27EEC-295A-439F-9F8E-5D9283105E77}" srcOrd="3" destOrd="0" parTransId="{CADAC3BA-611C-48E8-819C-AEA60655945E}" sibTransId="{1776EACA-62A3-4969-AA54-103FA2E5807A}"/>
    <dgm:cxn modelId="{66C66193-018F-478A-9787-D470A3208FF8}" type="presOf" srcId="{E4C12EC5-7763-4831-9E00-469FCDDB4885}" destId="{FB261541-3D80-4246-9256-5CE701396443}" srcOrd="0" destOrd="2" presId="urn:microsoft.com/office/officeart/2018/2/layout/IconVerticalSolidList"/>
    <dgm:cxn modelId="{C9EC8593-BB1B-492A-8D63-90BA9F8193ED}" type="presOf" srcId="{5BB27EEC-295A-439F-9F8E-5D9283105E77}" destId="{FB261541-3D80-4246-9256-5CE701396443}" srcOrd="0" destOrd="3" presId="urn:microsoft.com/office/officeart/2018/2/layout/IconVerticalSolidList"/>
    <dgm:cxn modelId="{5B2AB0AC-55E6-4874-96E2-4F3E1F1EA0F3}" type="presOf" srcId="{61D244D5-91E2-453B-896F-81D7D480E06E}" destId="{FB261541-3D80-4246-9256-5CE701396443}" srcOrd="0" destOrd="0" presId="urn:microsoft.com/office/officeart/2018/2/layout/IconVerticalSolidList"/>
    <dgm:cxn modelId="{5664A1DE-B2AE-44F6-BBCC-9F361158A98F}" srcId="{4D05CA88-8682-4FC8-A5A8-175EFF3B9BEE}" destId="{46A2E234-3446-427E-9AC2-B0227F6326CC}" srcOrd="1" destOrd="0" parTransId="{5E10B761-734E-439C-95F0-12C193CEBBFE}" sibTransId="{1128C32A-7E38-4639-8502-4E748A461ECE}"/>
    <dgm:cxn modelId="{FC1C18F6-1264-4314-A958-5DBDF05536CA}" type="presOf" srcId="{4D05CA88-8682-4FC8-A5A8-175EFF3B9BEE}" destId="{F32E2B13-01C4-44C6-92D4-C2F6E1536D74}" srcOrd="0" destOrd="0" presId="urn:microsoft.com/office/officeart/2018/2/layout/IconVerticalSolidList"/>
    <dgm:cxn modelId="{D6592EF6-850D-41A7-958D-F73F9F121585}" type="presOf" srcId="{46A2E234-3446-427E-9AC2-B0227F6326CC}" destId="{511DC491-EB40-4186-BEAD-C93D81FD9D7B}" srcOrd="0" destOrd="0" presId="urn:microsoft.com/office/officeart/2018/2/layout/IconVerticalSolidList"/>
    <dgm:cxn modelId="{356E41D5-25F1-41D2-96DF-CFE914E52DDF}" type="presParOf" srcId="{F32E2B13-01C4-44C6-92D4-C2F6E1536D74}" destId="{85E94D8F-8D03-4EA7-B72A-16AE72183AD3}" srcOrd="0" destOrd="0" presId="urn:microsoft.com/office/officeart/2018/2/layout/IconVerticalSolidList"/>
    <dgm:cxn modelId="{6238F9FA-6717-499A-AE65-EBAB870D1F35}" type="presParOf" srcId="{85E94D8F-8D03-4EA7-B72A-16AE72183AD3}" destId="{22F26567-DF8F-46C6-8FC8-8820B4CDDB22}" srcOrd="0" destOrd="0" presId="urn:microsoft.com/office/officeart/2018/2/layout/IconVerticalSolidList"/>
    <dgm:cxn modelId="{BEAD449D-DA21-4E4E-9BB0-EAE7B8C8FEE8}" type="presParOf" srcId="{85E94D8F-8D03-4EA7-B72A-16AE72183AD3}" destId="{CF3689F5-AE57-4BA6-BAEC-F9CCC417F624}" srcOrd="1" destOrd="0" presId="urn:microsoft.com/office/officeart/2018/2/layout/IconVerticalSolidList"/>
    <dgm:cxn modelId="{DD1BB15A-CA8C-48BE-B1F7-F5BE40ECDDE3}" type="presParOf" srcId="{85E94D8F-8D03-4EA7-B72A-16AE72183AD3}" destId="{1F1D3E5E-B82B-4D9C-B7FD-E29BE2A65FD4}" srcOrd="2" destOrd="0" presId="urn:microsoft.com/office/officeart/2018/2/layout/IconVerticalSolidList"/>
    <dgm:cxn modelId="{33A862A6-E554-4107-86ED-57E6924AC7F5}" type="presParOf" srcId="{85E94D8F-8D03-4EA7-B72A-16AE72183AD3}" destId="{6357E232-9779-4E4C-9C5C-207601EE25D4}" srcOrd="3" destOrd="0" presId="urn:microsoft.com/office/officeart/2018/2/layout/IconVerticalSolidList"/>
    <dgm:cxn modelId="{1F994498-188A-4AD5-8A0D-0498A75E1906}" type="presParOf" srcId="{85E94D8F-8D03-4EA7-B72A-16AE72183AD3}" destId="{FB261541-3D80-4246-9256-5CE701396443}" srcOrd="4" destOrd="0" presId="urn:microsoft.com/office/officeart/2018/2/layout/IconVerticalSolidList"/>
    <dgm:cxn modelId="{702D818F-AD29-41C8-A67D-DBC037A2245D}" type="presParOf" srcId="{F32E2B13-01C4-44C6-92D4-C2F6E1536D74}" destId="{0EEFFA1C-7237-488D-BB2F-EB0D82C79376}" srcOrd="1" destOrd="0" presId="urn:microsoft.com/office/officeart/2018/2/layout/IconVerticalSolidList"/>
    <dgm:cxn modelId="{B997CA5A-5E9D-443E-917E-A293C6FE3B7A}" type="presParOf" srcId="{F32E2B13-01C4-44C6-92D4-C2F6E1536D74}" destId="{92B7AB5F-B56E-45C8-9B21-0BACC8C366E5}" srcOrd="2" destOrd="0" presId="urn:microsoft.com/office/officeart/2018/2/layout/IconVerticalSolidList"/>
    <dgm:cxn modelId="{D4EC4575-886E-44FA-9A9F-EB60B98E6E2E}" type="presParOf" srcId="{92B7AB5F-B56E-45C8-9B21-0BACC8C366E5}" destId="{AF463EB4-AC24-4010-8DE8-CCF70A0002D3}" srcOrd="0" destOrd="0" presId="urn:microsoft.com/office/officeart/2018/2/layout/IconVerticalSolidList"/>
    <dgm:cxn modelId="{1EE20C13-4A39-4C13-8D02-DE4910C87AC9}" type="presParOf" srcId="{92B7AB5F-B56E-45C8-9B21-0BACC8C366E5}" destId="{B4A5146C-961A-4B47-96AF-A773D05931C6}" srcOrd="1" destOrd="0" presId="urn:microsoft.com/office/officeart/2018/2/layout/IconVerticalSolidList"/>
    <dgm:cxn modelId="{B2D5A207-A006-4852-A139-6C28A7EAD70C}" type="presParOf" srcId="{92B7AB5F-B56E-45C8-9B21-0BACC8C366E5}" destId="{411D672B-8142-4DDE-99FF-399912A32C0A}" srcOrd="2" destOrd="0" presId="urn:microsoft.com/office/officeart/2018/2/layout/IconVerticalSolidList"/>
    <dgm:cxn modelId="{BA83F541-EC46-48C5-827D-83AE65C6C281}" type="presParOf" srcId="{92B7AB5F-B56E-45C8-9B21-0BACC8C366E5}" destId="{511DC491-EB40-4186-BEAD-C93D81FD9D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E34837-5D1C-404B-BD5A-142899ED277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BD2DC9-A2C1-4B4A-A86D-46194C5945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Near Field Communication </a:t>
          </a:r>
        </a:p>
      </dgm:t>
    </dgm:pt>
    <dgm:pt modelId="{C3E1951D-4C31-4B77-81FF-533550160329}" type="parTrans" cxnId="{143C62CF-28E4-4E6E-8183-73AFCF63295C}">
      <dgm:prSet/>
      <dgm:spPr/>
      <dgm:t>
        <a:bodyPr/>
        <a:lstStyle/>
        <a:p>
          <a:endParaRPr lang="en-US"/>
        </a:p>
      </dgm:t>
    </dgm:pt>
    <dgm:pt modelId="{0A708292-144D-45A1-8315-BABFAD91616F}" type="sibTrans" cxnId="{143C62CF-28E4-4E6E-8183-73AFCF63295C}">
      <dgm:prSet/>
      <dgm:spPr/>
      <dgm:t>
        <a:bodyPr/>
        <a:lstStyle/>
        <a:p>
          <a:endParaRPr lang="en-US"/>
        </a:p>
      </dgm:t>
    </dgm:pt>
    <dgm:pt modelId="{92BD016B-13EA-4965-9EDC-1670CE3458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Unlike Wi-Fi or Bluetooth, NFC is limited to an extremely short range.</a:t>
          </a:r>
        </a:p>
      </dgm:t>
    </dgm:pt>
    <dgm:pt modelId="{18FCED4A-8031-4258-9B28-5CD92E772ACA}" type="parTrans" cxnId="{CEED6FCA-71E5-47F9-A9BC-736E621D799B}">
      <dgm:prSet/>
      <dgm:spPr/>
      <dgm:t>
        <a:bodyPr/>
        <a:lstStyle/>
        <a:p>
          <a:endParaRPr lang="en-US"/>
        </a:p>
      </dgm:t>
    </dgm:pt>
    <dgm:pt modelId="{568F5B54-C9F4-446B-9F7F-75CE1C8A0C2E}" type="sibTrans" cxnId="{CEED6FCA-71E5-47F9-A9BC-736E621D799B}">
      <dgm:prSet/>
      <dgm:spPr/>
      <dgm:t>
        <a:bodyPr/>
        <a:lstStyle/>
        <a:p>
          <a:endParaRPr lang="en-US"/>
        </a:p>
      </dgm:t>
    </dgm:pt>
    <dgm:pt modelId="{01DFCA94-34BB-45DE-805C-A3A1C5C1F8B2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An example of this kind of technology would be apple pay.</a:t>
          </a:r>
          <a:endParaRPr lang="en-US" dirty="0"/>
        </a:p>
      </dgm:t>
    </dgm:pt>
    <dgm:pt modelId="{9B27DC5E-0F28-499B-B99F-5F7594D2292C}" type="parTrans" cxnId="{436F057C-3FDB-4126-9F10-7E832763A996}">
      <dgm:prSet/>
      <dgm:spPr/>
      <dgm:t>
        <a:bodyPr/>
        <a:lstStyle/>
        <a:p>
          <a:endParaRPr lang="en-US"/>
        </a:p>
      </dgm:t>
    </dgm:pt>
    <dgm:pt modelId="{E46B120F-BE28-4990-B81B-4D0DD7B4FC24}" type="sibTrans" cxnId="{436F057C-3FDB-4126-9F10-7E832763A996}">
      <dgm:prSet/>
      <dgm:spPr/>
      <dgm:t>
        <a:bodyPr/>
        <a:lstStyle/>
        <a:p>
          <a:endParaRPr lang="en-US"/>
        </a:p>
      </dgm:t>
    </dgm:pt>
    <dgm:pt modelId="{08278620-52D6-47B0-90CE-ADE1876714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(radio frequency identification)</a:t>
          </a:r>
        </a:p>
      </dgm:t>
    </dgm:pt>
    <dgm:pt modelId="{EAEB7B50-43AB-4497-A092-BC54839ACA06}" type="parTrans" cxnId="{95B5C496-C598-4E78-8902-D7513B7123C2}">
      <dgm:prSet/>
      <dgm:spPr/>
      <dgm:t>
        <a:bodyPr/>
        <a:lstStyle/>
        <a:p>
          <a:endParaRPr lang="en-US"/>
        </a:p>
      </dgm:t>
    </dgm:pt>
    <dgm:pt modelId="{ED84629E-72DA-44FB-A23D-F9FE6F09598D}" type="sibTrans" cxnId="{95B5C496-C598-4E78-8902-D7513B7123C2}">
      <dgm:prSet/>
      <dgm:spPr/>
      <dgm:t>
        <a:bodyPr/>
        <a:lstStyle/>
        <a:p>
          <a:endParaRPr lang="en-US"/>
        </a:p>
      </dgm:t>
    </dgm:pt>
    <dgm:pt modelId="{6BFA5FAD-EF0A-4EF9-8A1E-5C20D61BF033}" type="pres">
      <dgm:prSet presAssocID="{8FE34837-5D1C-404B-BD5A-142899ED2779}" presName="root" presStyleCnt="0">
        <dgm:presLayoutVars>
          <dgm:dir/>
          <dgm:resizeHandles val="exact"/>
        </dgm:presLayoutVars>
      </dgm:prSet>
      <dgm:spPr/>
    </dgm:pt>
    <dgm:pt modelId="{216DD8F5-DDC2-4EBB-8BF0-7960222902F1}" type="pres">
      <dgm:prSet presAssocID="{F7BD2DC9-A2C1-4B4A-A86D-46194C594554}" presName="compNode" presStyleCnt="0"/>
      <dgm:spPr/>
    </dgm:pt>
    <dgm:pt modelId="{90A847D2-2FEB-4186-BF86-15B05FE32E31}" type="pres">
      <dgm:prSet presAssocID="{F7BD2DC9-A2C1-4B4A-A86D-46194C59455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eiver"/>
        </a:ext>
      </dgm:extLst>
    </dgm:pt>
    <dgm:pt modelId="{AD7BD41E-CBC7-44BA-B983-78FF102AC80E}" type="pres">
      <dgm:prSet presAssocID="{F7BD2DC9-A2C1-4B4A-A86D-46194C594554}" presName="spaceRect" presStyleCnt="0"/>
      <dgm:spPr/>
    </dgm:pt>
    <dgm:pt modelId="{A4AC3DAB-FB12-4546-B786-40699B978ABA}" type="pres">
      <dgm:prSet presAssocID="{F7BD2DC9-A2C1-4B4A-A86D-46194C594554}" presName="textRect" presStyleLbl="revTx" presStyleIdx="0" presStyleCnt="4">
        <dgm:presLayoutVars>
          <dgm:chMax val="1"/>
          <dgm:chPref val="1"/>
        </dgm:presLayoutVars>
      </dgm:prSet>
      <dgm:spPr/>
    </dgm:pt>
    <dgm:pt modelId="{733CBEC6-4830-43F1-BA00-918FB46CE75B}" type="pres">
      <dgm:prSet presAssocID="{0A708292-144D-45A1-8315-BABFAD91616F}" presName="sibTrans" presStyleCnt="0"/>
      <dgm:spPr/>
    </dgm:pt>
    <dgm:pt modelId="{7BFA20AF-D463-42BF-81D6-A940EDD7FA27}" type="pres">
      <dgm:prSet presAssocID="{92BD016B-13EA-4965-9EDC-1670CE3458F9}" presName="compNode" presStyleCnt="0"/>
      <dgm:spPr/>
    </dgm:pt>
    <dgm:pt modelId="{D0D3715F-F20F-40C1-97B9-5550ED707E8D}" type="pres">
      <dgm:prSet presAssocID="{92BD016B-13EA-4965-9EDC-1670CE3458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FEFADAA8-180B-40D5-A1B4-CEC1B2B52323}" type="pres">
      <dgm:prSet presAssocID="{92BD016B-13EA-4965-9EDC-1670CE3458F9}" presName="spaceRect" presStyleCnt="0"/>
      <dgm:spPr/>
    </dgm:pt>
    <dgm:pt modelId="{D5E7F91A-77B2-4BF6-BD31-D0B39E802609}" type="pres">
      <dgm:prSet presAssocID="{92BD016B-13EA-4965-9EDC-1670CE3458F9}" presName="textRect" presStyleLbl="revTx" presStyleIdx="1" presStyleCnt="4">
        <dgm:presLayoutVars>
          <dgm:chMax val="1"/>
          <dgm:chPref val="1"/>
        </dgm:presLayoutVars>
      </dgm:prSet>
      <dgm:spPr/>
    </dgm:pt>
    <dgm:pt modelId="{046E71C4-04F6-40EB-9E20-99AC360643AC}" type="pres">
      <dgm:prSet presAssocID="{568F5B54-C9F4-446B-9F7F-75CE1C8A0C2E}" presName="sibTrans" presStyleCnt="0"/>
      <dgm:spPr/>
    </dgm:pt>
    <dgm:pt modelId="{07B2C61B-1D26-4188-BD63-2EA8213D5871}" type="pres">
      <dgm:prSet presAssocID="{01DFCA94-34BB-45DE-805C-A3A1C5C1F8B2}" presName="compNode" presStyleCnt="0"/>
      <dgm:spPr/>
    </dgm:pt>
    <dgm:pt modelId="{52A2608F-5903-4D82-95CB-6ABD9A2EC1A2}" type="pres">
      <dgm:prSet presAssocID="{01DFCA94-34BB-45DE-805C-A3A1C5C1F8B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C1521542-D149-4AA1-8A63-3B6D47E43F07}" type="pres">
      <dgm:prSet presAssocID="{01DFCA94-34BB-45DE-805C-A3A1C5C1F8B2}" presName="spaceRect" presStyleCnt="0"/>
      <dgm:spPr/>
    </dgm:pt>
    <dgm:pt modelId="{C3CCEA39-5A49-47F2-A480-D6D7D20D7A66}" type="pres">
      <dgm:prSet presAssocID="{01DFCA94-34BB-45DE-805C-A3A1C5C1F8B2}" presName="textRect" presStyleLbl="revTx" presStyleIdx="2" presStyleCnt="4">
        <dgm:presLayoutVars>
          <dgm:chMax val="1"/>
          <dgm:chPref val="1"/>
        </dgm:presLayoutVars>
      </dgm:prSet>
      <dgm:spPr/>
    </dgm:pt>
    <dgm:pt modelId="{20B75809-073D-4222-BA21-A554E48DEB66}" type="pres">
      <dgm:prSet presAssocID="{E46B120F-BE28-4990-B81B-4D0DD7B4FC24}" presName="sibTrans" presStyleCnt="0"/>
      <dgm:spPr/>
    </dgm:pt>
    <dgm:pt modelId="{EA07E3AA-B293-4918-9678-6E7E0F44F8CB}" type="pres">
      <dgm:prSet presAssocID="{08278620-52D6-47B0-90CE-ADE1876714C4}" presName="compNode" presStyleCnt="0"/>
      <dgm:spPr/>
    </dgm:pt>
    <dgm:pt modelId="{85EC4B6B-F119-40FB-9F21-B9F631C45993}" type="pres">
      <dgm:prSet presAssocID="{08278620-52D6-47B0-90CE-ADE1876714C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"/>
        </a:ext>
      </dgm:extLst>
    </dgm:pt>
    <dgm:pt modelId="{44A8DB73-A17C-4BDC-94F9-10C541810617}" type="pres">
      <dgm:prSet presAssocID="{08278620-52D6-47B0-90CE-ADE1876714C4}" presName="spaceRect" presStyleCnt="0"/>
      <dgm:spPr/>
    </dgm:pt>
    <dgm:pt modelId="{3C75EFA4-835F-4EC2-802A-D0D4C4BADBB7}" type="pres">
      <dgm:prSet presAssocID="{08278620-52D6-47B0-90CE-ADE1876714C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A42D401-9061-4650-ACE0-874CDD85A14E}" type="presOf" srcId="{F7BD2DC9-A2C1-4B4A-A86D-46194C594554}" destId="{A4AC3DAB-FB12-4546-B786-40699B978ABA}" srcOrd="0" destOrd="0" presId="urn:microsoft.com/office/officeart/2018/2/layout/IconLabelList"/>
    <dgm:cxn modelId="{3D48BF5C-3E51-499C-915E-604C638A2132}" type="presOf" srcId="{92BD016B-13EA-4965-9EDC-1670CE3458F9}" destId="{D5E7F91A-77B2-4BF6-BD31-D0B39E802609}" srcOrd="0" destOrd="0" presId="urn:microsoft.com/office/officeart/2018/2/layout/IconLabelList"/>
    <dgm:cxn modelId="{5565F070-51E8-4694-A699-E5200820D3E0}" type="presOf" srcId="{01DFCA94-34BB-45DE-805C-A3A1C5C1F8B2}" destId="{C3CCEA39-5A49-47F2-A480-D6D7D20D7A66}" srcOrd="0" destOrd="0" presId="urn:microsoft.com/office/officeart/2018/2/layout/IconLabelList"/>
    <dgm:cxn modelId="{436F057C-3FDB-4126-9F10-7E832763A996}" srcId="{8FE34837-5D1C-404B-BD5A-142899ED2779}" destId="{01DFCA94-34BB-45DE-805C-A3A1C5C1F8B2}" srcOrd="2" destOrd="0" parTransId="{9B27DC5E-0F28-499B-B99F-5F7594D2292C}" sibTransId="{E46B120F-BE28-4990-B81B-4D0DD7B4FC24}"/>
    <dgm:cxn modelId="{95B5C496-C598-4E78-8902-D7513B7123C2}" srcId="{8FE34837-5D1C-404B-BD5A-142899ED2779}" destId="{08278620-52D6-47B0-90CE-ADE1876714C4}" srcOrd="3" destOrd="0" parTransId="{EAEB7B50-43AB-4497-A092-BC54839ACA06}" sibTransId="{ED84629E-72DA-44FB-A23D-F9FE6F09598D}"/>
    <dgm:cxn modelId="{CEED6FCA-71E5-47F9-A9BC-736E621D799B}" srcId="{8FE34837-5D1C-404B-BD5A-142899ED2779}" destId="{92BD016B-13EA-4965-9EDC-1670CE3458F9}" srcOrd="1" destOrd="0" parTransId="{18FCED4A-8031-4258-9B28-5CD92E772ACA}" sibTransId="{568F5B54-C9F4-446B-9F7F-75CE1C8A0C2E}"/>
    <dgm:cxn modelId="{143C62CF-28E4-4E6E-8183-73AFCF63295C}" srcId="{8FE34837-5D1C-404B-BD5A-142899ED2779}" destId="{F7BD2DC9-A2C1-4B4A-A86D-46194C594554}" srcOrd="0" destOrd="0" parTransId="{C3E1951D-4C31-4B77-81FF-533550160329}" sibTransId="{0A708292-144D-45A1-8315-BABFAD91616F}"/>
    <dgm:cxn modelId="{A5998CD8-B6C6-4580-8BF1-C918FCF2C295}" type="presOf" srcId="{8FE34837-5D1C-404B-BD5A-142899ED2779}" destId="{6BFA5FAD-EF0A-4EF9-8A1E-5C20D61BF033}" srcOrd="0" destOrd="0" presId="urn:microsoft.com/office/officeart/2018/2/layout/IconLabelList"/>
    <dgm:cxn modelId="{152805F0-395D-4C7E-8335-207F5D8E4600}" type="presOf" srcId="{08278620-52D6-47B0-90CE-ADE1876714C4}" destId="{3C75EFA4-835F-4EC2-802A-D0D4C4BADBB7}" srcOrd="0" destOrd="0" presId="urn:microsoft.com/office/officeart/2018/2/layout/IconLabelList"/>
    <dgm:cxn modelId="{B18EF64E-A8D7-41DA-9924-5CC52AF1FDB9}" type="presParOf" srcId="{6BFA5FAD-EF0A-4EF9-8A1E-5C20D61BF033}" destId="{216DD8F5-DDC2-4EBB-8BF0-7960222902F1}" srcOrd="0" destOrd="0" presId="urn:microsoft.com/office/officeart/2018/2/layout/IconLabelList"/>
    <dgm:cxn modelId="{248F244F-9BCF-4FE0-BE25-02841CE15C0B}" type="presParOf" srcId="{216DD8F5-DDC2-4EBB-8BF0-7960222902F1}" destId="{90A847D2-2FEB-4186-BF86-15B05FE32E31}" srcOrd="0" destOrd="0" presId="urn:microsoft.com/office/officeart/2018/2/layout/IconLabelList"/>
    <dgm:cxn modelId="{21A1FD63-AFAF-420B-9A62-8D8A10C75F68}" type="presParOf" srcId="{216DD8F5-DDC2-4EBB-8BF0-7960222902F1}" destId="{AD7BD41E-CBC7-44BA-B983-78FF102AC80E}" srcOrd="1" destOrd="0" presId="urn:microsoft.com/office/officeart/2018/2/layout/IconLabelList"/>
    <dgm:cxn modelId="{F67AE2B5-318B-498A-A503-7B3E53E3925B}" type="presParOf" srcId="{216DD8F5-DDC2-4EBB-8BF0-7960222902F1}" destId="{A4AC3DAB-FB12-4546-B786-40699B978ABA}" srcOrd="2" destOrd="0" presId="urn:microsoft.com/office/officeart/2018/2/layout/IconLabelList"/>
    <dgm:cxn modelId="{6EE76F4F-2937-44B8-94D3-49524DFDBE90}" type="presParOf" srcId="{6BFA5FAD-EF0A-4EF9-8A1E-5C20D61BF033}" destId="{733CBEC6-4830-43F1-BA00-918FB46CE75B}" srcOrd="1" destOrd="0" presId="urn:microsoft.com/office/officeart/2018/2/layout/IconLabelList"/>
    <dgm:cxn modelId="{0D3C7CF3-6AD6-4844-8652-F443BC1E8376}" type="presParOf" srcId="{6BFA5FAD-EF0A-4EF9-8A1E-5C20D61BF033}" destId="{7BFA20AF-D463-42BF-81D6-A940EDD7FA27}" srcOrd="2" destOrd="0" presId="urn:microsoft.com/office/officeart/2018/2/layout/IconLabelList"/>
    <dgm:cxn modelId="{2CEB80B8-8E93-431D-A636-E748D172ED2D}" type="presParOf" srcId="{7BFA20AF-D463-42BF-81D6-A940EDD7FA27}" destId="{D0D3715F-F20F-40C1-97B9-5550ED707E8D}" srcOrd="0" destOrd="0" presId="urn:microsoft.com/office/officeart/2018/2/layout/IconLabelList"/>
    <dgm:cxn modelId="{D1008D7E-67FE-48E8-A491-F9346C735614}" type="presParOf" srcId="{7BFA20AF-D463-42BF-81D6-A940EDD7FA27}" destId="{FEFADAA8-180B-40D5-A1B4-CEC1B2B52323}" srcOrd="1" destOrd="0" presId="urn:microsoft.com/office/officeart/2018/2/layout/IconLabelList"/>
    <dgm:cxn modelId="{FC52F78C-1B29-4C32-8A48-F8E3508E7C0A}" type="presParOf" srcId="{7BFA20AF-D463-42BF-81D6-A940EDD7FA27}" destId="{D5E7F91A-77B2-4BF6-BD31-D0B39E802609}" srcOrd="2" destOrd="0" presId="urn:microsoft.com/office/officeart/2018/2/layout/IconLabelList"/>
    <dgm:cxn modelId="{FC940BA8-803A-4996-9E0C-E596C746FD59}" type="presParOf" srcId="{6BFA5FAD-EF0A-4EF9-8A1E-5C20D61BF033}" destId="{046E71C4-04F6-40EB-9E20-99AC360643AC}" srcOrd="3" destOrd="0" presId="urn:microsoft.com/office/officeart/2018/2/layout/IconLabelList"/>
    <dgm:cxn modelId="{EE557D24-C7A9-4581-91AA-C77B5198022E}" type="presParOf" srcId="{6BFA5FAD-EF0A-4EF9-8A1E-5C20D61BF033}" destId="{07B2C61B-1D26-4188-BD63-2EA8213D5871}" srcOrd="4" destOrd="0" presId="urn:microsoft.com/office/officeart/2018/2/layout/IconLabelList"/>
    <dgm:cxn modelId="{11B67A27-7335-4C75-BF05-A48ED071E9E1}" type="presParOf" srcId="{07B2C61B-1D26-4188-BD63-2EA8213D5871}" destId="{52A2608F-5903-4D82-95CB-6ABD9A2EC1A2}" srcOrd="0" destOrd="0" presId="urn:microsoft.com/office/officeart/2018/2/layout/IconLabelList"/>
    <dgm:cxn modelId="{7CE2DFDB-6B66-452E-BCC6-4C59A8D77B51}" type="presParOf" srcId="{07B2C61B-1D26-4188-BD63-2EA8213D5871}" destId="{C1521542-D149-4AA1-8A63-3B6D47E43F07}" srcOrd="1" destOrd="0" presId="urn:microsoft.com/office/officeart/2018/2/layout/IconLabelList"/>
    <dgm:cxn modelId="{C542C3CB-96A6-4345-8837-EF4AE0B39553}" type="presParOf" srcId="{07B2C61B-1D26-4188-BD63-2EA8213D5871}" destId="{C3CCEA39-5A49-47F2-A480-D6D7D20D7A66}" srcOrd="2" destOrd="0" presId="urn:microsoft.com/office/officeart/2018/2/layout/IconLabelList"/>
    <dgm:cxn modelId="{C856CB48-2EB3-40DA-8CCC-447914AEC665}" type="presParOf" srcId="{6BFA5FAD-EF0A-4EF9-8A1E-5C20D61BF033}" destId="{20B75809-073D-4222-BA21-A554E48DEB66}" srcOrd="5" destOrd="0" presId="urn:microsoft.com/office/officeart/2018/2/layout/IconLabelList"/>
    <dgm:cxn modelId="{DE20BA9C-68E3-459F-814F-58EEFD19F334}" type="presParOf" srcId="{6BFA5FAD-EF0A-4EF9-8A1E-5C20D61BF033}" destId="{EA07E3AA-B293-4918-9678-6E7E0F44F8CB}" srcOrd="6" destOrd="0" presId="urn:microsoft.com/office/officeart/2018/2/layout/IconLabelList"/>
    <dgm:cxn modelId="{F55858F7-B227-476A-87FB-C3E171AD63CD}" type="presParOf" srcId="{EA07E3AA-B293-4918-9678-6E7E0F44F8CB}" destId="{85EC4B6B-F119-40FB-9F21-B9F631C45993}" srcOrd="0" destOrd="0" presId="urn:microsoft.com/office/officeart/2018/2/layout/IconLabelList"/>
    <dgm:cxn modelId="{071D3B67-5445-45E0-919B-E5CF2AA41014}" type="presParOf" srcId="{EA07E3AA-B293-4918-9678-6E7E0F44F8CB}" destId="{44A8DB73-A17C-4BDC-94F9-10C541810617}" srcOrd="1" destOrd="0" presId="urn:microsoft.com/office/officeart/2018/2/layout/IconLabelList"/>
    <dgm:cxn modelId="{1957FEA5-4DFC-409C-8C2C-6BE2003A69B6}" type="presParOf" srcId="{EA07E3AA-B293-4918-9678-6E7E0F44F8CB}" destId="{3C75EFA4-835F-4EC2-802A-D0D4C4BADBB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BD25A8-6749-46E8-9B82-FFE176B0E3E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4F6DE05-3217-4193-AAE6-8495109D4A56}">
      <dgm:prSet/>
      <dgm:spPr/>
      <dgm:t>
        <a:bodyPr/>
        <a:lstStyle/>
        <a:p>
          <a:r>
            <a:rPr lang="en-US"/>
            <a:t>HTML stands for Hypertext Markup Language</a:t>
          </a:r>
        </a:p>
      </dgm:t>
    </dgm:pt>
    <dgm:pt modelId="{E775824B-AEA6-4651-984C-7D150F40CDD9}" type="parTrans" cxnId="{FAF798AA-8564-4F04-81DE-D5C3F9743530}">
      <dgm:prSet/>
      <dgm:spPr/>
      <dgm:t>
        <a:bodyPr/>
        <a:lstStyle/>
        <a:p>
          <a:endParaRPr lang="en-US"/>
        </a:p>
      </dgm:t>
    </dgm:pt>
    <dgm:pt modelId="{FD504A90-38AD-431F-B949-5F65D6109960}" type="sibTrans" cxnId="{FAF798AA-8564-4F04-81DE-D5C3F9743530}">
      <dgm:prSet/>
      <dgm:spPr/>
      <dgm:t>
        <a:bodyPr/>
        <a:lstStyle/>
        <a:p>
          <a:endParaRPr lang="en-US"/>
        </a:p>
      </dgm:t>
    </dgm:pt>
    <dgm:pt modelId="{F05CB2B4-CFBD-46E4-BF78-1FFB4A79AD0C}">
      <dgm:prSet/>
      <dgm:spPr/>
      <dgm:t>
        <a:bodyPr/>
        <a:lstStyle/>
        <a:p>
          <a:r>
            <a:rPr lang="en-US"/>
            <a:t>It is the standard language for creating documents that can be displayed in a web browser.</a:t>
          </a:r>
        </a:p>
      </dgm:t>
    </dgm:pt>
    <dgm:pt modelId="{C15A1AB4-5AFF-4606-8702-0DD8F695B01C}" type="parTrans" cxnId="{0A4E787E-BF2B-45D8-97B1-55345DE6A3A2}">
      <dgm:prSet/>
      <dgm:spPr/>
      <dgm:t>
        <a:bodyPr/>
        <a:lstStyle/>
        <a:p>
          <a:endParaRPr lang="en-US"/>
        </a:p>
      </dgm:t>
    </dgm:pt>
    <dgm:pt modelId="{1F1BD4C8-DE22-43B5-AF7C-6CB69F6AF1D5}" type="sibTrans" cxnId="{0A4E787E-BF2B-45D8-97B1-55345DE6A3A2}">
      <dgm:prSet/>
      <dgm:spPr/>
      <dgm:t>
        <a:bodyPr/>
        <a:lstStyle/>
        <a:p>
          <a:endParaRPr lang="en-US"/>
        </a:p>
      </dgm:t>
    </dgm:pt>
    <dgm:pt modelId="{848BE66B-682B-403E-8152-6DCE05A79B51}" type="pres">
      <dgm:prSet presAssocID="{DBBD25A8-6749-46E8-9B82-FFE176B0E3EF}" presName="root" presStyleCnt="0">
        <dgm:presLayoutVars>
          <dgm:dir/>
          <dgm:resizeHandles val="exact"/>
        </dgm:presLayoutVars>
      </dgm:prSet>
      <dgm:spPr/>
    </dgm:pt>
    <dgm:pt modelId="{659E2284-F4EF-4121-9968-34472BF5F462}" type="pres">
      <dgm:prSet presAssocID="{A4F6DE05-3217-4193-AAE6-8495109D4A56}" presName="compNode" presStyleCnt="0"/>
      <dgm:spPr/>
    </dgm:pt>
    <dgm:pt modelId="{91CE63FF-53E9-4B64-93DD-9EFBDDE125C1}" type="pres">
      <dgm:prSet presAssocID="{A4F6DE05-3217-4193-AAE6-8495109D4A56}" presName="bgRect" presStyleLbl="bgShp" presStyleIdx="0" presStyleCnt="2"/>
      <dgm:spPr/>
    </dgm:pt>
    <dgm:pt modelId="{DCA830F5-06CD-4308-BA27-06FC9CA55353}" type="pres">
      <dgm:prSet presAssocID="{A4F6DE05-3217-4193-AAE6-8495109D4A5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4EC2F98-EA62-4A87-B6E4-B1AFB39BEAA4}" type="pres">
      <dgm:prSet presAssocID="{A4F6DE05-3217-4193-AAE6-8495109D4A56}" presName="spaceRect" presStyleCnt="0"/>
      <dgm:spPr/>
    </dgm:pt>
    <dgm:pt modelId="{9446E449-095D-4B86-9A7A-C21BA60BAEDB}" type="pres">
      <dgm:prSet presAssocID="{A4F6DE05-3217-4193-AAE6-8495109D4A56}" presName="parTx" presStyleLbl="revTx" presStyleIdx="0" presStyleCnt="2">
        <dgm:presLayoutVars>
          <dgm:chMax val="0"/>
          <dgm:chPref val="0"/>
        </dgm:presLayoutVars>
      </dgm:prSet>
      <dgm:spPr/>
    </dgm:pt>
    <dgm:pt modelId="{76997CAE-08A2-47A8-BA22-405061BD61A0}" type="pres">
      <dgm:prSet presAssocID="{FD504A90-38AD-431F-B949-5F65D6109960}" presName="sibTrans" presStyleCnt="0"/>
      <dgm:spPr/>
    </dgm:pt>
    <dgm:pt modelId="{A17634C3-636B-4D6B-99F1-8CBC005643E6}" type="pres">
      <dgm:prSet presAssocID="{F05CB2B4-CFBD-46E4-BF78-1FFB4A79AD0C}" presName="compNode" presStyleCnt="0"/>
      <dgm:spPr/>
    </dgm:pt>
    <dgm:pt modelId="{B2850898-84BD-484E-9BFB-78A56D1FC7B0}" type="pres">
      <dgm:prSet presAssocID="{F05CB2B4-CFBD-46E4-BF78-1FFB4A79AD0C}" presName="bgRect" presStyleLbl="bgShp" presStyleIdx="1" presStyleCnt="2"/>
      <dgm:spPr/>
    </dgm:pt>
    <dgm:pt modelId="{F6DD673B-9D91-42DB-B452-0C202F07C3FD}" type="pres">
      <dgm:prSet presAssocID="{F05CB2B4-CFBD-46E4-BF78-1FFB4A79AD0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DD8D820-B538-478B-A8CF-8ECD4F39128A}" type="pres">
      <dgm:prSet presAssocID="{F05CB2B4-CFBD-46E4-BF78-1FFB4A79AD0C}" presName="spaceRect" presStyleCnt="0"/>
      <dgm:spPr/>
    </dgm:pt>
    <dgm:pt modelId="{383A6257-8C2D-47C0-A3A9-461A6DFC48EC}" type="pres">
      <dgm:prSet presAssocID="{F05CB2B4-CFBD-46E4-BF78-1FFB4A79AD0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419DB2F-9E6F-4FD1-9E51-097334109809}" type="presOf" srcId="{F05CB2B4-CFBD-46E4-BF78-1FFB4A79AD0C}" destId="{383A6257-8C2D-47C0-A3A9-461A6DFC48EC}" srcOrd="0" destOrd="0" presId="urn:microsoft.com/office/officeart/2018/2/layout/IconVerticalSolidList"/>
    <dgm:cxn modelId="{0A4E787E-BF2B-45D8-97B1-55345DE6A3A2}" srcId="{DBBD25A8-6749-46E8-9B82-FFE176B0E3EF}" destId="{F05CB2B4-CFBD-46E4-BF78-1FFB4A79AD0C}" srcOrd="1" destOrd="0" parTransId="{C15A1AB4-5AFF-4606-8702-0DD8F695B01C}" sibTransId="{1F1BD4C8-DE22-43B5-AF7C-6CB69F6AF1D5}"/>
    <dgm:cxn modelId="{CC6B2A9A-DCA1-43F1-A921-E959C4FAF6A6}" type="presOf" srcId="{DBBD25A8-6749-46E8-9B82-FFE176B0E3EF}" destId="{848BE66B-682B-403E-8152-6DCE05A79B51}" srcOrd="0" destOrd="0" presId="urn:microsoft.com/office/officeart/2018/2/layout/IconVerticalSolidList"/>
    <dgm:cxn modelId="{FAF798AA-8564-4F04-81DE-D5C3F9743530}" srcId="{DBBD25A8-6749-46E8-9B82-FFE176B0E3EF}" destId="{A4F6DE05-3217-4193-AAE6-8495109D4A56}" srcOrd="0" destOrd="0" parTransId="{E775824B-AEA6-4651-984C-7D150F40CDD9}" sibTransId="{FD504A90-38AD-431F-B949-5F65D6109960}"/>
    <dgm:cxn modelId="{E75BC7B6-C36C-4C2F-9930-8C10ECCD0159}" type="presOf" srcId="{A4F6DE05-3217-4193-AAE6-8495109D4A56}" destId="{9446E449-095D-4B86-9A7A-C21BA60BAEDB}" srcOrd="0" destOrd="0" presId="urn:microsoft.com/office/officeart/2018/2/layout/IconVerticalSolidList"/>
    <dgm:cxn modelId="{EDCF97B8-FA57-4A55-B2A7-7ABFB5BF69B0}" type="presParOf" srcId="{848BE66B-682B-403E-8152-6DCE05A79B51}" destId="{659E2284-F4EF-4121-9968-34472BF5F462}" srcOrd="0" destOrd="0" presId="urn:microsoft.com/office/officeart/2018/2/layout/IconVerticalSolidList"/>
    <dgm:cxn modelId="{8E7AB9F6-7F2B-4530-8A72-7B0A5547FF30}" type="presParOf" srcId="{659E2284-F4EF-4121-9968-34472BF5F462}" destId="{91CE63FF-53E9-4B64-93DD-9EFBDDE125C1}" srcOrd="0" destOrd="0" presId="urn:microsoft.com/office/officeart/2018/2/layout/IconVerticalSolidList"/>
    <dgm:cxn modelId="{A1AACE46-B34E-4B54-9770-919856A6860D}" type="presParOf" srcId="{659E2284-F4EF-4121-9968-34472BF5F462}" destId="{DCA830F5-06CD-4308-BA27-06FC9CA55353}" srcOrd="1" destOrd="0" presId="urn:microsoft.com/office/officeart/2018/2/layout/IconVerticalSolidList"/>
    <dgm:cxn modelId="{0692F9AD-C447-4E95-9EA9-2713D4D4FEC1}" type="presParOf" srcId="{659E2284-F4EF-4121-9968-34472BF5F462}" destId="{44EC2F98-EA62-4A87-B6E4-B1AFB39BEAA4}" srcOrd="2" destOrd="0" presId="urn:microsoft.com/office/officeart/2018/2/layout/IconVerticalSolidList"/>
    <dgm:cxn modelId="{94A47D0B-F4BA-40A6-849C-C03CA208016B}" type="presParOf" srcId="{659E2284-F4EF-4121-9968-34472BF5F462}" destId="{9446E449-095D-4B86-9A7A-C21BA60BAEDB}" srcOrd="3" destOrd="0" presId="urn:microsoft.com/office/officeart/2018/2/layout/IconVerticalSolidList"/>
    <dgm:cxn modelId="{0646473A-FB2B-4DB3-A020-4F6F08F3C0AF}" type="presParOf" srcId="{848BE66B-682B-403E-8152-6DCE05A79B51}" destId="{76997CAE-08A2-47A8-BA22-405061BD61A0}" srcOrd="1" destOrd="0" presId="urn:microsoft.com/office/officeart/2018/2/layout/IconVerticalSolidList"/>
    <dgm:cxn modelId="{D9061115-8534-454B-97FB-B30CA4DB6C75}" type="presParOf" srcId="{848BE66B-682B-403E-8152-6DCE05A79B51}" destId="{A17634C3-636B-4D6B-99F1-8CBC005643E6}" srcOrd="2" destOrd="0" presId="urn:microsoft.com/office/officeart/2018/2/layout/IconVerticalSolidList"/>
    <dgm:cxn modelId="{C7B8760A-F58B-490D-8A22-40EDACC5B818}" type="presParOf" srcId="{A17634C3-636B-4D6B-99F1-8CBC005643E6}" destId="{B2850898-84BD-484E-9BFB-78A56D1FC7B0}" srcOrd="0" destOrd="0" presId="urn:microsoft.com/office/officeart/2018/2/layout/IconVerticalSolidList"/>
    <dgm:cxn modelId="{D43C1144-00B1-432A-8504-1C93EE23E8AC}" type="presParOf" srcId="{A17634C3-636B-4D6B-99F1-8CBC005643E6}" destId="{F6DD673B-9D91-42DB-B452-0C202F07C3FD}" srcOrd="1" destOrd="0" presId="urn:microsoft.com/office/officeart/2018/2/layout/IconVerticalSolidList"/>
    <dgm:cxn modelId="{C76583F1-5774-43DA-BE36-FFE52ADA8C94}" type="presParOf" srcId="{A17634C3-636B-4D6B-99F1-8CBC005643E6}" destId="{ADD8D820-B538-478B-A8CF-8ECD4F39128A}" srcOrd="2" destOrd="0" presId="urn:microsoft.com/office/officeart/2018/2/layout/IconVerticalSolidList"/>
    <dgm:cxn modelId="{E5CC988C-D8B2-45E0-BD61-950E58C43CA3}" type="presParOf" srcId="{A17634C3-636B-4D6B-99F1-8CBC005643E6}" destId="{383A6257-8C2D-47C0-A3A9-461A6DFC48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26567-DF8F-46C6-8FC8-8820B4CDDB22}">
      <dsp:nvSpPr>
        <dsp:cNvPr id="0" name=""/>
        <dsp:cNvSpPr/>
      </dsp:nvSpPr>
      <dsp:spPr>
        <a:xfrm>
          <a:off x="0" y="677522"/>
          <a:ext cx="10049302" cy="12508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689F5-AE57-4BA6-BAEC-F9CCC417F624}">
      <dsp:nvSpPr>
        <dsp:cNvPr id="0" name=""/>
        <dsp:cNvSpPr/>
      </dsp:nvSpPr>
      <dsp:spPr>
        <a:xfrm>
          <a:off x="378370" y="958954"/>
          <a:ext cx="687945" cy="6879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7E232-9779-4E4C-9C5C-207601EE25D4}">
      <dsp:nvSpPr>
        <dsp:cNvPr id="0" name=""/>
        <dsp:cNvSpPr/>
      </dsp:nvSpPr>
      <dsp:spPr>
        <a:xfrm>
          <a:off x="1444686" y="677522"/>
          <a:ext cx="4522185" cy="1250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377" tIns="132377" rIns="132377" bIns="132377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Technology Ambassadors Program (TAP) aligns with GGC’s four pillars</a:t>
          </a:r>
        </a:p>
      </dsp:txBody>
      <dsp:txXfrm>
        <a:off x="1444686" y="677522"/>
        <a:ext cx="4522185" cy="1250810"/>
      </dsp:txXfrm>
    </dsp:sp>
    <dsp:sp modelId="{FB261541-3D80-4246-9256-5CE701396443}">
      <dsp:nvSpPr>
        <dsp:cNvPr id="0" name=""/>
        <dsp:cNvSpPr/>
      </dsp:nvSpPr>
      <dsp:spPr>
        <a:xfrm>
          <a:off x="5966871" y="677522"/>
          <a:ext cx="4082430" cy="1250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377" tIns="132377" rIns="132377" bIns="132377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Scholarship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Leadership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Service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Creativity</a:t>
          </a:r>
        </a:p>
      </dsp:txBody>
      <dsp:txXfrm>
        <a:off x="5966871" y="677522"/>
        <a:ext cx="4082430" cy="1250810"/>
      </dsp:txXfrm>
    </dsp:sp>
    <dsp:sp modelId="{AF463EB4-AC24-4010-8DE8-CCF70A0002D3}">
      <dsp:nvSpPr>
        <dsp:cNvPr id="0" name=""/>
        <dsp:cNvSpPr/>
      </dsp:nvSpPr>
      <dsp:spPr>
        <a:xfrm>
          <a:off x="0" y="2241035"/>
          <a:ext cx="10049302" cy="1250810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A5146C-961A-4B47-96AF-A773D05931C6}">
      <dsp:nvSpPr>
        <dsp:cNvPr id="0" name=""/>
        <dsp:cNvSpPr/>
      </dsp:nvSpPr>
      <dsp:spPr>
        <a:xfrm>
          <a:off x="378370" y="2522467"/>
          <a:ext cx="687945" cy="6879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DC491-EB40-4186-BEAD-C93D81FD9D7B}">
      <dsp:nvSpPr>
        <dsp:cNvPr id="0" name=""/>
        <dsp:cNvSpPr/>
      </dsp:nvSpPr>
      <dsp:spPr>
        <a:xfrm>
          <a:off x="1444686" y="2241035"/>
          <a:ext cx="8604615" cy="1250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377" tIns="132377" rIns="132377" bIns="132377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This award-winning program also addresses a need to increase the number of students who persist in an IT major or minor, particularly those underrepresented in computing</a:t>
          </a:r>
          <a:r>
            <a:rPr lang="en-US" sz="2300" kern="1200">
              <a:latin typeface="Calibri Light" panose="020F0302020204030204"/>
            </a:rPr>
            <a:t>.</a:t>
          </a:r>
          <a:endParaRPr lang="en-US" sz="2300" kern="1200"/>
        </a:p>
      </dsp:txBody>
      <dsp:txXfrm>
        <a:off x="1444686" y="2241035"/>
        <a:ext cx="8604615" cy="1250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847D2-2FEB-4186-BF86-15B05FE32E31}">
      <dsp:nvSpPr>
        <dsp:cNvPr id="0" name=""/>
        <dsp:cNvSpPr/>
      </dsp:nvSpPr>
      <dsp:spPr>
        <a:xfrm>
          <a:off x="747242" y="1734612"/>
          <a:ext cx="1066321" cy="10663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C3DAB-FB12-4546-B786-40699B978ABA}">
      <dsp:nvSpPr>
        <dsp:cNvPr id="0" name=""/>
        <dsp:cNvSpPr/>
      </dsp:nvSpPr>
      <dsp:spPr>
        <a:xfrm>
          <a:off x="95601" y="3136395"/>
          <a:ext cx="23696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Near Field Communication </a:t>
          </a:r>
        </a:p>
      </dsp:txBody>
      <dsp:txXfrm>
        <a:off x="95601" y="3136395"/>
        <a:ext cx="2369603" cy="720000"/>
      </dsp:txXfrm>
    </dsp:sp>
    <dsp:sp modelId="{D0D3715F-F20F-40C1-97B9-5550ED707E8D}">
      <dsp:nvSpPr>
        <dsp:cNvPr id="0" name=""/>
        <dsp:cNvSpPr/>
      </dsp:nvSpPr>
      <dsp:spPr>
        <a:xfrm>
          <a:off x="3531526" y="1734612"/>
          <a:ext cx="1066321" cy="10663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7F91A-77B2-4BF6-BD31-D0B39E802609}">
      <dsp:nvSpPr>
        <dsp:cNvPr id="0" name=""/>
        <dsp:cNvSpPr/>
      </dsp:nvSpPr>
      <dsp:spPr>
        <a:xfrm>
          <a:off x="2879885" y="3136395"/>
          <a:ext cx="23696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Unlike Wi-Fi or Bluetooth, NFC is limited to an extremely short range.</a:t>
          </a:r>
        </a:p>
      </dsp:txBody>
      <dsp:txXfrm>
        <a:off x="2879885" y="3136395"/>
        <a:ext cx="2369603" cy="720000"/>
      </dsp:txXfrm>
    </dsp:sp>
    <dsp:sp modelId="{52A2608F-5903-4D82-95CB-6ABD9A2EC1A2}">
      <dsp:nvSpPr>
        <dsp:cNvPr id="0" name=""/>
        <dsp:cNvSpPr/>
      </dsp:nvSpPr>
      <dsp:spPr>
        <a:xfrm>
          <a:off x="6315810" y="1734612"/>
          <a:ext cx="1066321" cy="10663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CEA39-5A49-47F2-A480-D6D7D20D7A66}">
      <dsp:nvSpPr>
        <dsp:cNvPr id="0" name=""/>
        <dsp:cNvSpPr/>
      </dsp:nvSpPr>
      <dsp:spPr>
        <a:xfrm>
          <a:off x="5664169" y="3136395"/>
          <a:ext cx="23696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An example of this kind of technology would be apple pay.</a:t>
          </a:r>
          <a:endParaRPr lang="en-US" sz="1500" kern="1200" dirty="0"/>
        </a:p>
      </dsp:txBody>
      <dsp:txXfrm>
        <a:off x="5664169" y="3136395"/>
        <a:ext cx="2369603" cy="720000"/>
      </dsp:txXfrm>
    </dsp:sp>
    <dsp:sp modelId="{85EC4B6B-F119-40FB-9F21-B9F631C45993}">
      <dsp:nvSpPr>
        <dsp:cNvPr id="0" name=""/>
        <dsp:cNvSpPr/>
      </dsp:nvSpPr>
      <dsp:spPr>
        <a:xfrm>
          <a:off x="9100095" y="1734612"/>
          <a:ext cx="1066321" cy="10663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5EFA4-835F-4EC2-802A-D0D4C4BADBB7}">
      <dsp:nvSpPr>
        <dsp:cNvPr id="0" name=""/>
        <dsp:cNvSpPr/>
      </dsp:nvSpPr>
      <dsp:spPr>
        <a:xfrm>
          <a:off x="8448454" y="3136395"/>
          <a:ext cx="23696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(radio frequency identification)</a:t>
          </a:r>
        </a:p>
      </dsp:txBody>
      <dsp:txXfrm>
        <a:off x="8448454" y="3136395"/>
        <a:ext cx="236960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E63FF-53E9-4B64-93DD-9EFBDDE125C1}">
      <dsp:nvSpPr>
        <dsp:cNvPr id="0" name=""/>
        <dsp:cNvSpPr/>
      </dsp:nvSpPr>
      <dsp:spPr>
        <a:xfrm>
          <a:off x="0" y="955306"/>
          <a:ext cx="6301601" cy="17636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830F5-06CD-4308-BA27-06FC9CA55353}">
      <dsp:nvSpPr>
        <dsp:cNvPr id="0" name=""/>
        <dsp:cNvSpPr/>
      </dsp:nvSpPr>
      <dsp:spPr>
        <a:xfrm>
          <a:off x="533501" y="1352126"/>
          <a:ext cx="970003" cy="9700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6E449-095D-4B86-9A7A-C21BA60BAEDB}">
      <dsp:nvSpPr>
        <dsp:cNvPr id="0" name=""/>
        <dsp:cNvSpPr/>
      </dsp:nvSpPr>
      <dsp:spPr>
        <a:xfrm>
          <a:off x="2037007" y="955306"/>
          <a:ext cx="4264593" cy="1763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52" tIns="186652" rIns="186652" bIns="18665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HTML stands for Hypertext Markup Language</a:t>
          </a:r>
        </a:p>
      </dsp:txBody>
      <dsp:txXfrm>
        <a:off x="2037007" y="955306"/>
        <a:ext cx="4264593" cy="1763642"/>
      </dsp:txXfrm>
    </dsp:sp>
    <dsp:sp modelId="{B2850898-84BD-484E-9BFB-78A56D1FC7B0}">
      <dsp:nvSpPr>
        <dsp:cNvPr id="0" name=""/>
        <dsp:cNvSpPr/>
      </dsp:nvSpPr>
      <dsp:spPr>
        <a:xfrm>
          <a:off x="0" y="3159859"/>
          <a:ext cx="6301601" cy="17636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D673B-9D91-42DB-B452-0C202F07C3FD}">
      <dsp:nvSpPr>
        <dsp:cNvPr id="0" name=""/>
        <dsp:cNvSpPr/>
      </dsp:nvSpPr>
      <dsp:spPr>
        <a:xfrm>
          <a:off x="533501" y="3556679"/>
          <a:ext cx="970003" cy="9700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A6257-8C2D-47C0-A3A9-461A6DFC48EC}">
      <dsp:nvSpPr>
        <dsp:cNvPr id="0" name=""/>
        <dsp:cNvSpPr/>
      </dsp:nvSpPr>
      <dsp:spPr>
        <a:xfrm>
          <a:off x="2037007" y="3159859"/>
          <a:ext cx="4264593" cy="1763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52" tIns="186652" rIns="186652" bIns="18665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It is the standard language for creating documents that can be displayed in a web browser.</a:t>
          </a:r>
        </a:p>
      </dsp:txBody>
      <dsp:txXfrm>
        <a:off x="2037007" y="3159859"/>
        <a:ext cx="4264593" cy="1763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D3336-5E00-4F13-96E4-B32190255ADB}" type="datetimeFigureOut"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98395-66E4-4873-BA0D-1D95BFED0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71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Open to any major as long as you have 2 IT courses.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8395-66E4-4873-BA0D-1D95BFED00F6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41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8395-66E4-4873-BA0D-1D95BFED00F6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52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Give detailed description what students are going to do in the workshop.</a:t>
            </a:r>
            <a:br>
              <a:rPr lang="en-US">
                <a:cs typeface="+mn-lt"/>
              </a:rPr>
            </a:br>
            <a:r>
              <a:rPr lang="en-US"/>
              <a:t>Give step by step directions. Do not assume the students know anything.</a:t>
            </a:r>
            <a:br>
              <a:rPr lang="en-US">
                <a:cs typeface="+mn-lt"/>
              </a:rPr>
            </a:br>
            <a:r>
              <a:rPr lang="en-US"/>
              <a:t>Make sure to INCLUDE PHOTOS!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8395-66E4-4873-BA0D-1D95BFED00F6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9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8395-66E4-4873-BA0D-1D95BFED00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84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8395-66E4-4873-BA0D-1D95BFED00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45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Explain tags, doctype, etc...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8395-66E4-4873-BA0D-1D95BFED00F6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83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8395-66E4-4873-BA0D-1D95BFED00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58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143601516@N03/28011015990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olors/colors_picker.asp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olors/colors_picker.as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TechAmbassadors-GGC/TapI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litch.com/edit/#!/tap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olour-coded on electronic circuit board">
            <a:extLst>
              <a:ext uri="{FF2B5EF4-FFF2-40B4-BE49-F238E27FC236}">
                <a16:creationId xmlns:a16="http://schemas.microsoft.com/office/drawing/2014/main" id="{4781388F-1C75-4772-A646-21415F0E8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16" r="-2" b="1082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8653" y="1007938"/>
            <a:ext cx="10058400" cy="357477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dirty="0" err="1">
                <a:latin typeface="Times New Roman"/>
                <a:cs typeface="Calibri Light"/>
              </a:rPr>
              <a:t>TapIn</a:t>
            </a:r>
            <a:br>
              <a:rPr lang="en-US" sz="9600" dirty="0">
                <a:latin typeface="Times New Roman"/>
                <a:cs typeface="Calibri Light"/>
              </a:rPr>
            </a:br>
            <a:r>
              <a:rPr lang="en-US" sz="3200" dirty="0">
                <a:latin typeface="Times New Roman"/>
                <a:cs typeface="Calibri Light"/>
              </a:rPr>
              <a:t>"Build a Digital Business Card"</a:t>
            </a:r>
            <a:endParaRPr lang="en-US" sz="1000" dirty="0">
              <a:latin typeface="Times New Roman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9804" y="4707043"/>
            <a:ext cx="1589416" cy="936037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Times New Roman"/>
                <a:cs typeface="Calibri"/>
              </a:rPr>
              <a:t>TAP Expo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39C35-C9E9-6C9E-15A6-34A6563F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What is HTML?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424A1F-28A0-D3E2-AB3E-0BFC284F8A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064865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1713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6FEC78-CB8A-1940-C482-FA33125E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Structure of an HTML Document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856B77F-9165-56D4-DC79-4E9FB26D9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3499" y="961812"/>
            <a:ext cx="4758401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88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5FFA-0737-4A18-B844-BD46EA349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34" y="0"/>
            <a:ext cx="10018713" cy="1752599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Key points of an HTML file</a:t>
            </a:r>
            <a:endParaRPr lang="en-US" sz="5400" b="1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80A55-9609-4779-A802-A51088A70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072" y="3203736"/>
            <a:ext cx="5181600" cy="33604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head section contains information </a:t>
            </a:r>
            <a:r>
              <a:rPr lang="en-US" sz="2400" b="1" dirty="0">
                <a:solidFill>
                  <a:srgbClr val="FFC000"/>
                </a:solidFill>
              </a:rPr>
              <a:t>about</a:t>
            </a:r>
            <a:r>
              <a:rPr lang="en-US" sz="2400" dirty="0">
                <a:solidFill>
                  <a:schemeClr val="bg1"/>
                </a:solidFill>
              </a:rPr>
              <a:t> the webpage.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An example would be the title of the page and the location of a stylesheet used in for the file.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3B1650-7B58-4697-A13D-2FA388C6F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3254" y="3201764"/>
            <a:ext cx="5181600" cy="33846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body section contains text and elements that are displayed </a:t>
            </a:r>
            <a:r>
              <a:rPr lang="en-US" sz="2400" b="1" dirty="0">
                <a:solidFill>
                  <a:srgbClr val="FFC000"/>
                </a:solidFill>
              </a:rPr>
              <a:t>on</a:t>
            </a:r>
            <a:r>
              <a:rPr lang="en-US" sz="2400" dirty="0">
                <a:solidFill>
                  <a:schemeClr val="bg1"/>
                </a:solidFill>
              </a:rPr>
              <a:t> the web page.</a:t>
            </a:r>
            <a:endParaRPr lang="en-US" sz="240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Everything you see on the page is written inside of the body section of the file.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28E28-45E3-4F73-9F66-67F536CB91DC}"/>
              </a:ext>
            </a:extLst>
          </p:cNvPr>
          <p:cNvSpPr txBox="1"/>
          <p:nvPr/>
        </p:nvSpPr>
        <p:spPr>
          <a:xfrm>
            <a:off x="741860" y="1709077"/>
            <a:ext cx="10515600" cy="12311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/>
              <a:t>There are two main section inside of an HTML file. They are the head and body sections.</a:t>
            </a:r>
            <a:endParaRPr lang="en-US" sz="2800">
              <a:cs typeface="Calibri"/>
            </a:endParaRPr>
          </a:p>
          <a:p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0CC0F4-932A-E00E-3776-264948210218}"/>
              </a:ext>
            </a:extLst>
          </p:cNvPr>
          <p:cNvCxnSpPr/>
          <p:nvPr/>
        </p:nvCxnSpPr>
        <p:spPr>
          <a:xfrm>
            <a:off x="6010560" y="3093350"/>
            <a:ext cx="22745" cy="3241343"/>
          </a:xfrm>
          <a:prstGeom prst="straightConnector1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73964D-B921-C49A-F080-994C1E097539}"/>
              </a:ext>
            </a:extLst>
          </p:cNvPr>
          <p:cNvCxnSpPr/>
          <p:nvPr/>
        </p:nvCxnSpPr>
        <p:spPr>
          <a:xfrm flipV="1">
            <a:off x="535106" y="1234553"/>
            <a:ext cx="11111551" cy="34120"/>
          </a:xfrm>
          <a:prstGeom prst="straightConnector1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87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7409F-EB09-4318-8199-582DC2353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26" y="491803"/>
            <a:ext cx="3941283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Open HTML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FA19C-255A-9599-9396-A5F49124A978}"/>
              </a:ext>
            </a:extLst>
          </p:cNvPr>
          <p:cNvSpPr txBox="1"/>
          <p:nvPr/>
        </p:nvSpPr>
        <p:spPr>
          <a:xfrm>
            <a:off x="503468" y="1114568"/>
            <a:ext cx="3384000" cy="41405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Elements have an opening tag &lt;&gt; and a closing tag&lt;/&gt;</a:t>
            </a:r>
            <a:endParaRPr lang="en-US" sz="2200">
              <a:solidFill>
                <a:schemeClr val="bg1"/>
              </a:solidFill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Inside of &lt;title&gt;&lt;/title&gt; write what you want your card to be called. It will appear inside of the tab at the top of your browser. </a:t>
            </a:r>
            <a:endParaRPr lang="en-US" sz="2200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cs typeface="Calibri"/>
              </a:rPr>
              <a:t>In order to add your name to the main heading, you will need to change the contents in between &lt;h1&gt;&lt;/h1&gt;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958A6F6-C8FA-F81A-1283-992C4802A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" t="-175" r="7822" b="175"/>
          <a:stretch/>
        </p:blipFill>
        <p:spPr>
          <a:xfrm>
            <a:off x="4444337" y="1024811"/>
            <a:ext cx="7606423" cy="52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52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00094-B495-1930-16AE-E547F16CE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41" y="-84413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>
                <a:latin typeface="+mj-lt"/>
                <a:ea typeface="+mj-ea"/>
                <a:cs typeface="+mj-cs"/>
              </a:rPr>
              <a:t>Edit your file</a:t>
            </a:r>
            <a:endParaRPr lang="en-US" sz="4800" b="1" kern="1200">
              <a:latin typeface="+mj-l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81AD6-4DBB-498B-F86C-A414CDD34E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380" y="1656665"/>
            <a:ext cx="3888528" cy="489561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/>
            <a:r>
              <a:rPr lang="en-US" sz="2200"/>
              <a:t>To change the information about yourself, you will need to change the contents between &lt;p&gt;&lt;/p&gt;</a:t>
            </a:r>
            <a:endParaRPr lang="en-US" sz="2200">
              <a:cs typeface="Calibri"/>
            </a:endParaRPr>
          </a:p>
          <a:p>
            <a:r>
              <a:rPr lang="en-US" sz="2200"/>
              <a:t>To change the title of your project or work experience, you will need to change the contents between the &lt;dt&gt;&lt;/dt&gt; tags.</a:t>
            </a:r>
            <a:endParaRPr lang="en-US" sz="2200">
              <a:cs typeface="Calibri"/>
            </a:endParaRPr>
          </a:p>
          <a:p>
            <a:r>
              <a:rPr lang="en-US" sz="2200"/>
              <a:t>To change the description of the project or work experience, you will need to change the contents between the &lt;dd&gt;&lt;/dd&gt; tags.</a:t>
            </a:r>
            <a:endParaRPr lang="en-US" sz="2200"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731D951-010D-8570-3C41-91DB9EAC8D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" t="-78" r="16758" b="78"/>
          <a:stretch/>
        </p:blipFill>
        <p:spPr>
          <a:xfrm>
            <a:off x="5834270" y="-5344"/>
            <a:ext cx="6362532" cy="686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39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FA7D-9A54-7479-DB89-C6C139B65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71" y="365125"/>
            <a:ext cx="5579659" cy="1348309"/>
          </a:xfrm>
        </p:spPr>
        <p:txBody>
          <a:bodyPr/>
          <a:lstStyle/>
          <a:p>
            <a:r>
              <a:rPr lang="en-US" b="1">
                <a:cs typeface="Calibri Light"/>
              </a:rPr>
              <a:t>Modify contact section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7B7EC-120F-7DAC-5212-A4FE85089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260" y="1586789"/>
            <a:ext cx="499963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ea typeface="+mn-lt"/>
                <a:cs typeface="+mn-lt"/>
              </a:rPr>
              <a:t>To add a link, you need to change the contents inside of the &lt;a&gt;&lt;/a&gt; tag.</a:t>
            </a:r>
            <a:endParaRPr lang="en-US">
              <a:cs typeface="Calibri" panose="020F0502020204030204"/>
            </a:endParaRPr>
          </a:p>
          <a:p>
            <a:r>
              <a:rPr lang="en-US" err="1">
                <a:ea typeface="+mn-lt"/>
                <a:cs typeface="+mn-lt"/>
              </a:rPr>
              <a:t>Href</a:t>
            </a:r>
            <a:r>
              <a:rPr lang="en-US">
                <a:ea typeface="+mn-lt"/>
                <a:cs typeface="+mn-lt"/>
              </a:rPr>
              <a:t> refers is the website you want to link to.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To make the URL take the form of an image, you will add an &lt;</a:t>
            </a:r>
            <a:r>
              <a:rPr lang="en-US" err="1">
                <a:ea typeface="+mn-lt"/>
                <a:cs typeface="+mn-lt"/>
              </a:rPr>
              <a:t>img</a:t>
            </a:r>
            <a:r>
              <a:rPr lang="en-US">
                <a:ea typeface="+mn-lt"/>
                <a:cs typeface="+mn-lt"/>
              </a:rPr>
              <a:t>&gt; tag in between of the &lt;a&gt;&lt;/a&gt; tag.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src</a:t>
            </a:r>
            <a:r>
              <a:rPr lang="en-US">
                <a:ea typeface="+mn-lt"/>
                <a:cs typeface="+mn-lt"/>
              </a:rPr>
              <a:t> refers to the link to the image you want to use.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Alt is a description for people who are unable to view your page due to physical impairments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3BA33F0-FA30-4BD6-53A8-ACD9F8A05E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t="-2253" r="15210" b="-53"/>
          <a:stretch/>
        </p:blipFill>
        <p:spPr>
          <a:xfrm>
            <a:off x="5899246" y="223851"/>
            <a:ext cx="5946231" cy="6416989"/>
          </a:xfr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3B1BF4CA-D4C8-F73C-41D1-69BE0E2CFD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21" t="7932" b="-1"/>
          <a:stretch/>
        </p:blipFill>
        <p:spPr>
          <a:xfrm>
            <a:off x="1197864" y="6565392"/>
            <a:ext cx="10500541" cy="291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16DF84-C71F-C85F-8A10-AB30A8473D17}"/>
              </a:ext>
            </a:extLst>
          </p:cNvPr>
          <p:cNvSpPr txBox="1"/>
          <p:nvPr/>
        </p:nvSpPr>
        <p:spPr>
          <a:xfrm>
            <a:off x="790188" y="6526683"/>
            <a:ext cx="52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939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">
            <a:extLst>
              <a:ext uri="{FF2B5EF4-FFF2-40B4-BE49-F238E27FC236}">
                <a16:creationId xmlns:a16="http://schemas.microsoft.com/office/drawing/2014/main" id="{5424B6D9-96BD-4C6C-8530-8771DB8E3A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6069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C6B974-4668-40F0-99E2-B907D271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Get links for file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C8DCC-5011-4927-8D06-10397E734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>
                <a:solidFill>
                  <a:srgbClr val="FFFFFF"/>
                </a:solidFill>
                <a:cs typeface="Calibri"/>
              </a:rPr>
              <a:t>&lt;a&gt;&lt;/a&gt;</a:t>
            </a:r>
          </a:p>
          <a:p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Anchor Element</a:t>
            </a:r>
          </a:p>
          <a:p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Specifies a hyperlink reference (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href</a:t>
            </a:r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) to a file</a:t>
            </a:r>
          </a:p>
          <a:p>
            <a:pPr lvl="1"/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Text between the &lt;a&gt; and &lt;/a&gt; is displayed on  the web page.</a:t>
            </a:r>
            <a:br>
              <a:rPr lang="en-US" sz="2200">
                <a:ea typeface="+mn-lt"/>
                <a:cs typeface="+mn-lt"/>
              </a:rPr>
            </a:br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&lt;a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href</a:t>
            </a:r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="contact.html"&gt;Contact Us&lt;/a&gt;</a:t>
            </a:r>
          </a:p>
          <a:p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href</a:t>
            </a:r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 Attribute</a:t>
            </a:r>
          </a:p>
          <a:p>
            <a:pPr lvl="1"/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Indicates the file name or URL</a:t>
            </a:r>
            <a:endParaRPr lang="en-US" sz="22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3B92D7E2-563B-4E5D-A7D4-4C46C65DBF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417" r="19373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56636-D486-47C2-8D33-E6FEF6BBE9BD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0687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4C5AB-9452-5FC0-D2E5-35D4A6E81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>
                <a:ea typeface="Calibri Light"/>
                <a:cs typeface="Calibri Light"/>
              </a:rPr>
              <a:t>What are Data Structures in Programming?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6618-90FE-4F7B-1D73-5D3527C79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ea typeface="Calibri"/>
                <a:cs typeface="Calibri"/>
              </a:rPr>
              <a:t>A data structure is internal storage a programmer can use to store, manipulate or access data inside of their program.</a:t>
            </a:r>
          </a:p>
          <a:p>
            <a:r>
              <a:rPr lang="en-US" sz="1700" dirty="0">
                <a:ea typeface="Calibri"/>
                <a:cs typeface="Calibri"/>
              </a:rPr>
              <a:t>Popular data structures in programming:</a:t>
            </a:r>
          </a:p>
          <a:p>
            <a:pPr lvl="1"/>
            <a:r>
              <a:rPr lang="en-US" sz="1700" b="1" dirty="0">
                <a:ea typeface="Calibri"/>
                <a:cs typeface="Calibri"/>
              </a:rPr>
              <a:t>Arrays</a:t>
            </a:r>
          </a:p>
          <a:p>
            <a:pPr lvl="1"/>
            <a:r>
              <a:rPr lang="en-US" sz="1700" dirty="0" err="1">
                <a:ea typeface="Calibri"/>
                <a:cs typeface="Calibri"/>
              </a:rPr>
              <a:t>ArrayLists</a:t>
            </a:r>
          </a:p>
          <a:p>
            <a:pPr lvl="1"/>
            <a:r>
              <a:rPr lang="en-US" sz="1700" dirty="0">
                <a:ea typeface="Calibri"/>
                <a:cs typeface="Calibri"/>
              </a:rPr>
              <a:t>Queues</a:t>
            </a:r>
          </a:p>
          <a:p>
            <a:pPr lvl="1"/>
            <a:r>
              <a:rPr lang="en-US" sz="1700" dirty="0">
                <a:ea typeface="Calibri"/>
                <a:cs typeface="Calibri"/>
              </a:rPr>
              <a:t>Stacks</a:t>
            </a:r>
          </a:p>
          <a:p>
            <a:pPr lvl="1"/>
            <a:r>
              <a:rPr lang="en-US" sz="1700" dirty="0">
                <a:ea typeface="Calibri"/>
                <a:cs typeface="Calibri"/>
              </a:rPr>
              <a:t>Maps</a:t>
            </a:r>
          </a:p>
          <a:p>
            <a:pPr lvl="1"/>
            <a:r>
              <a:rPr lang="en-US" sz="1700" dirty="0">
                <a:ea typeface="Calibri"/>
                <a:cs typeface="Calibri"/>
              </a:rPr>
              <a:t>Trees</a:t>
            </a:r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C139BAA3-B262-B867-B39D-CE441C5FE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9" r="724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72739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E420-B97A-29A4-7E3B-82C74A1A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What is a JavaScript Array?</a:t>
            </a:r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AC3AF-61F5-1E72-FFA0-5403E510C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An array is an object that can store multiple values 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regardless of their data type</a:t>
            </a:r>
            <a:r>
              <a:rPr lang="en-US" sz="2400" dirty="0">
                <a:ea typeface="+mn-lt"/>
                <a:cs typeface="+mn-lt"/>
              </a:rPr>
              <a:t>.</a:t>
            </a:r>
            <a:r>
              <a:rPr lang="en-US" sz="2400" dirty="0">
                <a:ea typeface="Calibri"/>
                <a:cs typeface="Calibri"/>
              </a:rPr>
              <a:t> It is often used when we want to store a list of elements and access them by a single variable.</a:t>
            </a:r>
            <a:endParaRPr lang="en-US" dirty="0"/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457200" indent="-457200"/>
            <a:r>
              <a:rPr lang="en-US" sz="2400" dirty="0">
                <a:ea typeface="Calibri"/>
                <a:cs typeface="Calibri"/>
              </a:rPr>
              <a:t>An example of how an array is created: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pPr marL="914400" lvl="1"/>
            <a:r>
              <a:rPr lang="en-US" b="1" dirty="0">
                <a:latin typeface="Consolas"/>
                <a:ea typeface="Calibri"/>
                <a:cs typeface="Calibri"/>
              </a:rPr>
              <a:t>var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latin typeface="Consolas"/>
                <a:ea typeface="Calibri"/>
                <a:cs typeface="Calibri"/>
              </a:rPr>
              <a:t>house = ["bedroom", "kitchen", "garage"];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pPr marL="914400" lvl="1"/>
            <a:r>
              <a:rPr lang="en-US" sz="2200" dirty="0">
                <a:latin typeface="Consolas"/>
                <a:ea typeface="Calibri"/>
                <a:cs typeface="Calibri"/>
              </a:rPr>
              <a:t>house is the array variable name </a:t>
            </a:r>
            <a:endParaRPr lang="en-US" sz="1800" dirty="0">
              <a:latin typeface="Calibri" panose="020F0502020204030204"/>
              <a:ea typeface="Calibri"/>
              <a:cs typeface="Calibri"/>
            </a:endParaRPr>
          </a:p>
          <a:p>
            <a:pPr marL="914400" lvl="1"/>
            <a:r>
              <a:rPr lang="en-US" sz="2200" dirty="0">
                <a:latin typeface="Consolas"/>
                <a:ea typeface="Calibri"/>
                <a:cs typeface="Calibri"/>
              </a:rPr>
              <a:t>"bedroom", "kitchen", and "garage" are the elements of the house array.</a:t>
            </a:r>
            <a:endParaRPr lang="en-US" sz="1800">
              <a:latin typeface="Calibri" panose="020F0502020204030204"/>
              <a:ea typeface="Calibri"/>
              <a:cs typeface="Calibri"/>
            </a:endParaRPr>
          </a:p>
          <a:p>
            <a:endParaRPr lang="en-US" sz="2400">
              <a:latin typeface="Consola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058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D1F37-2E21-DEA1-EC94-F011A7BF3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Fill in the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F50F2-08C8-54B2-638D-0E90CCA98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Remove the placeholder elements and replace them with some courses you have completed.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AB55892-B5C8-0962-7617-646FE3B51B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r="6849"/>
          <a:stretch/>
        </p:blipFill>
        <p:spPr>
          <a:xfrm>
            <a:off x="4511267" y="137387"/>
            <a:ext cx="7173949" cy="659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C45545BE-3D7E-43C6-85D9-DB005F4B98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1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E9848-5E36-4DE5-9723-75B83B81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Pre-Survey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5B183-D5AB-48A5-AB9D-332394085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Scan QR code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CAECC5-A7BF-4BB9-A674-1E01116805ED}"/>
              </a:ext>
            </a:extLst>
          </p:cNvPr>
          <p:cNvSpPr/>
          <p:nvPr/>
        </p:nvSpPr>
        <p:spPr>
          <a:xfrm>
            <a:off x="6036859" y="1379561"/>
            <a:ext cx="4708476" cy="4469640"/>
          </a:xfr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Selfie Pusheen">
            <a:extLst>
              <a:ext uri="{FF2B5EF4-FFF2-40B4-BE49-F238E27FC236}">
                <a16:creationId xmlns:a16="http://schemas.microsoft.com/office/drawing/2014/main" id="{0995DEDF-E7A0-481F-A727-C432DB1F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60000">
            <a:off x="3416489" y="-160361"/>
            <a:ext cx="2743200" cy="2743200"/>
          </a:xfrm>
          <a:prstGeom prst="rect">
            <a:avLst/>
          </a:prstGeom>
        </p:spPr>
      </p:pic>
      <p:pic>
        <p:nvPicPr>
          <p:cNvPr id="7" name="Picture 7" descr="Qr code&#10;&#10;Description automatically generated">
            <a:extLst>
              <a:ext uri="{FF2B5EF4-FFF2-40B4-BE49-F238E27FC236}">
                <a16:creationId xmlns:a16="http://schemas.microsoft.com/office/drawing/2014/main" id="{8BBBB61E-B46D-D153-05A0-72D467D8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689" y="1667287"/>
            <a:ext cx="4004109" cy="39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49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98A89-E654-28E2-AAF9-C145E7D5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Cascading Style Sheet (css)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CEF78-E630-9426-3653-BBAD8EEC9F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5051" y="2286000"/>
            <a:ext cx="3384000" cy="3844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This is where most of the visual style of the webpage is kept.</a:t>
            </a:r>
          </a:p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Using html you can change colors, add pictures, reposition elements in the page, etc.....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0CA1902-DE6E-6B3A-1A01-A6D407E982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6" b="6406"/>
          <a:stretch/>
        </p:blipFill>
        <p:spPr>
          <a:xfrm>
            <a:off x="4319232" y="418163"/>
            <a:ext cx="7708781" cy="613540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F0D8D96-14AB-FA4F-D5E9-BAC79BC7A4BD}"/>
              </a:ext>
            </a:extLst>
          </p:cNvPr>
          <p:cNvSpPr/>
          <p:nvPr/>
        </p:nvSpPr>
        <p:spPr>
          <a:xfrm>
            <a:off x="4230451" y="1276282"/>
            <a:ext cx="2456596" cy="9098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24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ulti-color wheel">
            <a:extLst>
              <a:ext uri="{FF2B5EF4-FFF2-40B4-BE49-F238E27FC236}">
                <a16:creationId xmlns:a16="http://schemas.microsoft.com/office/drawing/2014/main" id="{BC8D4BAB-EFDB-425B-8BE4-338DBAA568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9091" r="14797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9940D-4256-4461-9AA3-91F83C0C1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73" y="478483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Color Wheel!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D9C4B-51D8-4FE5-A37C-34371A4A8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33120" y="6252323"/>
            <a:ext cx="6549164" cy="393526"/>
          </a:xfr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>
                <a:hlinkClick r:id="rId3"/>
              </a:rPr>
              <a:t>https://www.w3schools.com/colors/colors_picker.asp</a:t>
            </a:r>
            <a:endParaRPr lang="en-US" sz="20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2699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E35BD-420E-435A-82D7-2ED49F4C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Changing the color of each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FF10-FA15-4775-8358-3246FBCC6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Calibri"/>
                <a:cs typeface="Calibri"/>
              </a:rPr>
              <a:t>If you want to change the color of each section, you will need to open the </a:t>
            </a:r>
            <a:r>
              <a:rPr lang="en-US" sz="2000" dirty="0" err="1">
                <a:latin typeface="Calibri"/>
                <a:cs typeface="Calibri"/>
              </a:rPr>
              <a:t>css</a:t>
            </a:r>
            <a:r>
              <a:rPr lang="en-US" sz="2000" dirty="0">
                <a:latin typeface="Calibri"/>
                <a:cs typeface="Calibri"/>
              </a:rPr>
              <a:t> file called “stylesheet.css”.</a:t>
            </a:r>
          </a:p>
          <a:p>
            <a:r>
              <a:rPr lang="en-US" sz="2000" dirty="0">
                <a:latin typeface="Calibri"/>
                <a:cs typeface="Calibri"/>
              </a:rPr>
              <a:t>Inside of this file you will need to change the background-color of each section. 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/>
                <a:cs typeface="Calibri"/>
              </a:rPr>
              <a:t>You can use a select amount of named colors or hexadecimal values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Hexadecimal values have a certain syntax that needs to be followed: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dirty="0">
                <a:latin typeface="Calibri"/>
                <a:cs typeface="Calibri"/>
              </a:rPr>
              <a:t>Starts with a #</a:t>
            </a:r>
          </a:p>
          <a:p>
            <a:pPr lvl="2"/>
            <a:r>
              <a:rPr lang="en-US" dirty="0">
                <a:latin typeface="Calibri"/>
                <a:cs typeface="Calibri"/>
              </a:rPr>
              <a:t>Can only contain six digits</a:t>
            </a:r>
          </a:p>
          <a:p>
            <a:pPr lvl="2"/>
            <a:r>
              <a:rPr lang="en-US" dirty="0">
                <a:latin typeface="Calibri"/>
                <a:cs typeface="Calibri"/>
              </a:rPr>
              <a:t>Can only contain numbers 0-9 and letters a-f</a:t>
            </a:r>
          </a:p>
          <a:p>
            <a:pPr lvl="2"/>
            <a:r>
              <a:rPr lang="en-US" dirty="0">
                <a:latin typeface="Calibri"/>
                <a:cs typeface="Calibri"/>
              </a:rPr>
              <a:t>Good example: #123abc</a:t>
            </a:r>
          </a:p>
          <a:p>
            <a:pPr lvl="2"/>
            <a:r>
              <a:rPr lang="en-US" dirty="0">
                <a:latin typeface="Calibri"/>
                <a:cs typeface="Calibri"/>
              </a:rPr>
              <a:t>Bad example: !123ht32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You can use a color picker to help generate these values for you.</a:t>
            </a:r>
          </a:p>
          <a:p>
            <a:pPr lvl="1"/>
            <a:r>
              <a:rPr lang="en-US" sz="2000" dirty="0">
                <a:latin typeface="Calibri"/>
                <a:cs typeface="Calibri"/>
                <a:hlinkClick r:id="rId3"/>
              </a:rPr>
              <a:t>https://www.w3schools.com/colors/colors_picker.asp</a:t>
            </a:r>
            <a:r>
              <a:rPr lang="en-US" sz="2000" dirty="0">
                <a:latin typeface="Calibri"/>
                <a:cs typeface="Calibri"/>
              </a:rPr>
              <a:t> (search w3 schools color picker in google)</a:t>
            </a:r>
          </a:p>
        </p:txBody>
      </p:sp>
    </p:spTree>
    <p:extLst>
      <p:ext uri="{BB962C8B-B14F-4D97-AF65-F5344CB8AC3E}">
        <p14:creationId xmlns:p14="http://schemas.microsoft.com/office/powerpoint/2010/main" val="74123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F0C28-26F7-41EE-B0F9-9D9AABC4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Example of what to change in the CSS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876689-76A8-4B22-B658-1A99FF7A5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" r="2855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CA167-0D33-445D-A2F4-7852B60FB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/>
              <a:t>You would want to change the background-color on line 33 to any color of your choosing.</a:t>
            </a:r>
          </a:p>
          <a:p>
            <a:pPr lvl="1"/>
            <a:r>
              <a:rPr lang="en-US" sz="2200"/>
              <a:t>If you need help, let us know.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521244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Computer script on a screen">
            <a:extLst>
              <a:ext uri="{FF2B5EF4-FFF2-40B4-BE49-F238E27FC236}">
                <a16:creationId xmlns:a16="http://schemas.microsoft.com/office/drawing/2014/main" id="{5F94C202-6EB1-44C5-969D-C627DD325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3" r="-2" b="90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D0574-E519-42F2-A630-84C36E69D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Finalize html </a:t>
            </a: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A5F9E0-2DD6-40F4-984E-E7C0E9A19338}"/>
              </a:ext>
            </a:extLst>
          </p:cNvPr>
          <p:cNvSpPr txBox="1"/>
          <p:nvPr/>
        </p:nvSpPr>
        <p:spPr>
          <a:xfrm>
            <a:off x="4273345" y="1794211"/>
            <a:ext cx="4176214" cy="193899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Does everything look the way you want? 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Do the links work when pressed?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(Troubleshooting...)</a:t>
            </a:r>
          </a:p>
        </p:txBody>
      </p:sp>
    </p:spTree>
    <p:extLst>
      <p:ext uri="{BB962C8B-B14F-4D97-AF65-F5344CB8AC3E}">
        <p14:creationId xmlns:p14="http://schemas.microsoft.com/office/powerpoint/2010/main" val="3834015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8FC9D-9241-4D05-98CF-9F2778C46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Connect Resume to NFC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8065-EC0B-4CF0-9925-508A79F35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Instructions:</a:t>
            </a:r>
          </a:p>
          <a:p>
            <a:pPr lvl="1"/>
            <a:r>
              <a:rPr lang="en-US" sz="2000"/>
              <a:t>Step 1: download NFC app that will read and write the </a:t>
            </a:r>
            <a:r>
              <a:rPr lang="en-US" sz="2000" err="1"/>
              <a:t>nfc</a:t>
            </a:r>
            <a:r>
              <a:rPr lang="en-US" sz="2000"/>
              <a:t> chip</a:t>
            </a:r>
            <a:endParaRPr lang="en-US" sz="2000">
              <a:cs typeface="Calibri"/>
            </a:endParaRPr>
          </a:p>
          <a:p>
            <a:pPr lvl="1"/>
            <a:r>
              <a:rPr lang="en-US" sz="2000">
                <a:cs typeface="Calibri"/>
              </a:rPr>
              <a:t>Go to write</a:t>
            </a:r>
          </a:p>
          <a:p>
            <a:pPr lvl="1"/>
            <a:r>
              <a:rPr lang="en-US" sz="2000">
                <a:cs typeface="Calibri"/>
              </a:rPr>
              <a:t>Enter the entire </a:t>
            </a:r>
            <a:r>
              <a:rPr lang="en-US" sz="2000" err="1">
                <a:cs typeface="Calibri" panose="020F0502020204030204"/>
              </a:rPr>
              <a:t>url</a:t>
            </a:r>
            <a:r>
              <a:rPr lang="en-US" sz="2000">
                <a:cs typeface="Calibri" panose="020F0502020204030204"/>
              </a:rPr>
              <a:t> link </a:t>
            </a:r>
          </a:p>
          <a:p>
            <a:pPr lvl="1"/>
            <a:r>
              <a:rPr lang="en-US" sz="2000">
                <a:cs typeface="Calibri" panose="020F0502020204030204"/>
              </a:rPr>
              <a:t>Put NFC chip near the device and press write</a:t>
            </a:r>
          </a:p>
          <a:p>
            <a:pPr lvl="1"/>
            <a:r>
              <a:rPr lang="en-US" sz="2000">
                <a:cs typeface="Calibri" panose="020F0502020204030204"/>
              </a:rPr>
              <a:t>Should say NFC </a:t>
            </a:r>
            <a:r>
              <a:rPr lang="en-US" sz="2000" err="1">
                <a:cs typeface="Calibri" panose="020F0502020204030204"/>
              </a:rPr>
              <a:t>sucessful</a:t>
            </a:r>
            <a:r>
              <a:rPr lang="en-US" sz="2000">
                <a:cs typeface="Calibri" panose="020F0502020204030204"/>
              </a:rPr>
              <a:t>!</a:t>
            </a:r>
          </a:p>
          <a:p>
            <a:pPr lvl="1"/>
            <a:endParaRPr lang="en-US" sz="2000">
              <a:cs typeface="Calibri" panose="020F0502020204030204"/>
            </a:endParaRP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1AAB25-FCC5-484D-B3C7-8C8F2FC2C7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-1" b="3157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78E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053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4B6D033B-D8F5-4670-A493-FBB600384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28" r="-2" b="-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ED5E5-2482-4BA1-BF3B-B87CEE9F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161" y="1201282"/>
            <a:ext cx="10058400" cy="4461882"/>
          </a:xfr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Test your card!</a:t>
            </a:r>
          </a:p>
        </p:txBody>
      </p:sp>
    </p:spTree>
    <p:extLst>
      <p:ext uri="{BB962C8B-B14F-4D97-AF65-F5344CB8AC3E}">
        <p14:creationId xmlns:p14="http://schemas.microsoft.com/office/powerpoint/2010/main" val="402165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E1CABBA2-16C8-40E9-8FDE-CCA9B6BE0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19" r="-7" b="9085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C634F-368E-40AE-A09B-78E52E9D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Post-Survey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59821-C1A9-4F6C-9930-8847E0C7A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Scan QR code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461630-23F8-490E-8694-6B58A70B46C4}"/>
              </a:ext>
            </a:extLst>
          </p:cNvPr>
          <p:cNvSpPr/>
          <p:nvPr/>
        </p:nvSpPr>
        <p:spPr>
          <a:xfrm>
            <a:off x="1260143" y="1197591"/>
            <a:ext cx="4708476" cy="4469640"/>
          </a:xfr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Selfie Pusheen">
            <a:extLst>
              <a:ext uri="{FF2B5EF4-FFF2-40B4-BE49-F238E27FC236}">
                <a16:creationId xmlns:a16="http://schemas.microsoft.com/office/drawing/2014/main" id="{8A61EC9C-8F45-41D5-8557-05C941EC0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3475" y="4377519"/>
            <a:ext cx="2743200" cy="2743200"/>
          </a:xfrm>
          <a:prstGeom prst="rect">
            <a:avLst/>
          </a:prstGeom>
        </p:spPr>
      </p:pic>
      <p:pic>
        <p:nvPicPr>
          <p:cNvPr id="7" name="Picture 7" descr="Qr code&#10;&#10;Description automatically generated">
            <a:extLst>
              <a:ext uri="{FF2B5EF4-FFF2-40B4-BE49-F238E27FC236}">
                <a16:creationId xmlns:a16="http://schemas.microsoft.com/office/drawing/2014/main" id="{B33055C6-2094-76DC-5102-6133AC7E8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443" y="1481582"/>
            <a:ext cx="4021487" cy="40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4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ticky notes with question marks">
            <a:extLst>
              <a:ext uri="{FF2B5EF4-FFF2-40B4-BE49-F238E27FC236}">
                <a16:creationId xmlns:a16="http://schemas.microsoft.com/office/drawing/2014/main" id="{45AE0C3F-5B4D-42FA-A957-975E6FA928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8477" b="72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10BBF-7B56-4DD2-A26C-0EA0FCAB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>
                <a:cs typeface="Calibri Light"/>
              </a:rPr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E80EF-4936-4618-AECE-056EEF8EB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96308" y="4748231"/>
            <a:ext cx="4208305" cy="457201"/>
          </a:xfrm>
          <a:solidFill>
            <a:schemeClr val="accent2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dirty="0">
                <a:cs typeface="Calibri"/>
              </a:rPr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3" name="Picture 7" descr="Qr code&#10;&#10;Description automatically generated">
            <a:extLst>
              <a:ext uri="{FF2B5EF4-FFF2-40B4-BE49-F238E27FC236}">
                <a16:creationId xmlns:a16="http://schemas.microsoft.com/office/drawing/2014/main" id="{F8A257E6-8FE2-6AB9-F2E1-9AFB2488E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207" y="4709691"/>
            <a:ext cx="1874033" cy="19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52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01F09-39E0-40DD-8012-87C5B931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816081"/>
          </a:xfr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5400" b="1" u="sng">
                <a:cs typeface="Calibri Light"/>
              </a:rPr>
              <a:t>TECHNOLOGY AMBASSADOR PROGRAM (TAP)</a:t>
            </a:r>
            <a:endParaRPr lang="en-US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430E48A2-713B-45ED-8AE0-99440F27928E}"/>
              </a:ext>
            </a:extLst>
          </p:cNvPr>
          <p:cNvSpPr/>
          <p:nvPr/>
        </p:nvSpPr>
        <p:spPr>
          <a:xfrm>
            <a:off x="834362" y="2534646"/>
            <a:ext cx="10508774" cy="3946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87C7F05-729D-4687-A8E9-C63B4B5A0B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9973368"/>
              </p:ext>
            </p:extLst>
          </p:nvPr>
        </p:nvGraphicFramePr>
        <p:xfrm>
          <a:off x="1077037" y="2428399"/>
          <a:ext cx="10049302" cy="4169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042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m's eye view of the feet of a person running on the road">
            <a:extLst>
              <a:ext uri="{FF2B5EF4-FFF2-40B4-BE49-F238E27FC236}">
                <a16:creationId xmlns:a16="http://schemas.microsoft.com/office/drawing/2014/main" id="{8CC3ECEB-00D3-4B7B-A02A-B6F1B06F18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1765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ECDBC-85FD-4578-9209-7008C8B52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129285"/>
            <a:ext cx="5612012" cy="1613916"/>
          </a:xfrm>
        </p:spPr>
        <p:txBody>
          <a:bodyPr>
            <a:normAutofit/>
          </a:bodyPr>
          <a:lstStyle/>
          <a:p>
            <a:r>
              <a:rPr lang="en-US" sz="4800">
                <a:cs typeface="Calibri Light"/>
              </a:rPr>
              <a:t>Our Goals for this Project</a:t>
            </a:r>
            <a:endParaRPr lang="en-US" sz="480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BD53A9B-9757-4152-AC12-68721FC8A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64811"/>
            <a:ext cx="4803820" cy="492837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7" descr="Qr code&#10;&#10;Description automatically generated">
            <a:extLst>
              <a:ext uri="{FF2B5EF4-FFF2-40B4-BE49-F238E27FC236}">
                <a16:creationId xmlns:a16="http://schemas.microsoft.com/office/drawing/2014/main" id="{34D64A83-E3BB-B4D8-7F8B-F49377DF1B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6" r="1" b="1"/>
          <a:stretch/>
        </p:blipFill>
        <p:spPr>
          <a:xfrm>
            <a:off x="20" y="1129284"/>
            <a:ext cx="4617700" cy="45994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65BB7-B95D-428F-A71F-4BD141652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sz="2000" dirty="0">
                <a:ea typeface="+mn-lt"/>
                <a:cs typeface="+mn-lt"/>
              </a:rPr>
              <a:t>Create a detailed Digital Business Card with general information that would be on a resume.</a:t>
            </a:r>
            <a:endParaRPr lang="en-US" dirty="0">
              <a:ea typeface="+mn-lt"/>
              <a:cs typeface="+mn-lt"/>
            </a:endParaRPr>
          </a:p>
          <a:p>
            <a:pPr marL="342900" indent="-342900"/>
            <a:r>
              <a:rPr lang="en-US" sz="2000" dirty="0">
                <a:ea typeface="+mn-lt"/>
                <a:cs typeface="+mn-lt"/>
              </a:rPr>
              <a:t>Motivate individuals to use/engage with technology to benefit their future. </a:t>
            </a:r>
          </a:p>
          <a:p>
            <a:pPr marL="342900" indent="-342900"/>
            <a:r>
              <a:rPr lang="en-US" sz="2000" dirty="0">
                <a:ea typeface="+mn-lt"/>
                <a:cs typeface="+mn-lt"/>
              </a:rPr>
              <a:t>Encourage individuals to continue working on their business card as they progress in their education.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9DF8F-6301-AAC2-9F80-65851399B08D}"/>
              </a:ext>
            </a:extLst>
          </p:cNvPr>
          <p:cNvSpPr txBox="1"/>
          <p:nvPr/>
        </p:nvSpPr>
        <p:spPr>
          <a:xfrm>
            <a:off x="300251" y="6259773"/>
            <a:ext cx="38122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"Forgot my resume.. No Problem!"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7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5A6B9-4AA2-466A-9D25-87A97A35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779" y="1888189"/>
            <a:ext cx="4391024" cy="70929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 anchor="t"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Times New Roman"/>
                <a:cs typeface="Calibri Light"/>
              </a:rPr>
              <a:t>About Workshop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F4EBDAC-A80C-4CB9-899E-6AB800756E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8" t="1656" r="-1838" b="35921"/>
          <a:stretch/>
        </p:blipFill>
        <p:spPr>
          <a:xfrm>
            <a:off x="20" y="2"/>
            <a:ext cx="6187060" cy="6865961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7" name="Group 10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12F65-AA0F-4C37-87AB-DC88131A3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780" y="2795393"/>
            <a:ext cx="4391024" cy="365558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In this workshop, you will be creating a digital business card that you will link to an NFC chip (QR code if not in person) that you can share with anyone you come across in the future.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None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Technology used: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None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•Near Field Communication (NFC) Chips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None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What you will learn: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None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•What NFC chips are and how they work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None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•HTML, CSS, JavaScript arrays and for loops</a:t>
            </a: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E5538-1B84-4196-A312-1CD36ADDAEB9}"/>
              </a:ext>
            </a:extLst>
          </p:cNvPr>
          <p:cNvSpPr txBox="1"/>
          <p:nvPr/>
        </p:nvSpPr>
        <p:spPr>
          <a:xfrm>
            <a:off x="6798734" y="632177"/>
            <a:ext cx="491631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"Take your experience and store it in your pocket"</a:t>
            </a:r>
            <a:endParaRPr lang="en-US" sz="32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3480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DA52-B010-4B1E-A842-943BD840EDC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  <a:ln w="57150"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cs typeface="Calibri Light"/>
              </a:rPr>
              <a:t>NFC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4310DC3C-BFD7-46E5-B547-19B71F46C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5538805"/>
              </p:ext>
            </p:extLst>
          </p:nvPr>
        </p:nvGraphicFramePr>
        <p:xfrm>
          <a:off x="644857" y="1097745"/>
          <a:ext cx="10913659" cy="5591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B3435-6692-43CF-934E-A98BFE9692F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008813" y="2505075"/>
            <a:ext cx="5183187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675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66A98-649A-4D26-A270-C6E48C0A6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cs typeface="Calibri Light"/>
              </a:rPr>
              <a:t>Navigate To Our 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A96D6-E52E-4F97-9148-58940ABF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36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3600" dirty="0">
                <a:ea typeface="+mn-lt"/>
                <a:cs typeface="+mn-lt"/>
                <a:hlinkClick r:id="rId2"/>
              </a:rPr>
              <a:t>https://github.com/TechAmbassadors-GGC/TapIn</a:t>
            </a:r>
            <a:endParaRPr lang="en-US" sz="3600">
              <a:ea typeface="+mn-lt"/>
              <a:cs typeface="+mn-lt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ea typeface="+mn-lt"/>
              <a:cs typeface="+mn-lt"/>
            </a:endParaRPr>
          </a:p>
        </p:txBody>
      </p:sp>
      <p:pic>
        <p:nvPicPr>
          <p:cNvPr id="4" name="Picture 7" descr="Qr code&#10;&#10;Description automatically generated">
            <a:extLst>
              <a:ext uri="{FF2B5EF4-FFF2-40B4-BE49-F238E27FC236}">
                <a16:creationId xmlns:a16="http://schemas.microsoft.com/office/drawing/2014/main" id="{B25882C4-6B7B-AB89-EC8B-DC0D6D6E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704" y="5430628"/>
            <a:ext cx="1259688" cy="1246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E53798-AD96-D5CA-9C95-F9A3162DBF34}"/>
              </a:ext>
            </a:extLst>
          </p:cNvPr>
          <p:cNvSpPr txBox="1"/>
          <p:nvPr/>
        </p:nvSpPr>
        <p:spPr>
          <a:xfrm>
            <a:off x="9349628" y="50577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QR code for Pre-survey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0351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4A426-1A50-4317-9181-5CD71A6D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2933463" cy="1259769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cs typeface="Calibri Light"/>
              </a:rPr>
              <a:t>Getting Started 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B360B-0FF5-48A3-A79C-C0A22DE3C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2709946" cy="3670456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on this following link </a:t>
            </a:r>
            <a:r>
              <a:rPr lang="en-US" sz="2000" dirty="0">
                <a:solidFill>
                  <a:schemeClr val="bg1"/>
                </a:solidFill>
                <a:cs typeface="Calibri"/>
                <a:hlinkClick r:id="rId2"/>
              </a:rPr>
              <a:t>https://glitch.com/edit/#!/tapin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on the “Remix to Edit” button on the top right of the page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Navigate to index.html to start working on your digital business card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“Preview” button at the bottom of the page to preview your business card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47603ACB-6241-4366-9B33-5BC53574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4247" y="163018"/>
            <a:ext cx="8189178" cy="404124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709EE1-EF05-4526-8881-D473E8129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0701" y="3049597"/>
            <a:ext cx="7067697" cy="38127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FEEDE1-D017-438B-6D01-2CB40FF7D49B}"/>
              </a:ext>
            </a:extLst>
          </p:cNvPr>
          <p:cNvSpPr/>
          <p:nvPr/>
        </p:nvSpPr>
        <p:spPr>
          <a:xfrm>
            <a:off x="10012680" y="2894027"/>
            <a:ext cx="1940745" cy="841248"/>
          </a:xfrm>
          <a:custGeom>
            <a:avLst/>
            <a:gdLst>
              <a:gd name="connsiteX0" fmla="*/ 0 w 1940745"/>
              <a:gd name="connsiteY0" fmla="*/ 0 h 841248"/>
              <a:gd name="connsiteX1" fmla="*/ 685730 w 1940745"/>
              <a:gd name="connsiteY1" fmla="*/ 0 h 841248"/>
              <a:gd name="connsiteX2" fmla="*/ 1332645 w 1940745"/>
              <a:gd name="connsiteY2" fmla="*/ 0 h 841248"/>
              <a:gd name="connsiteX3" fmla="*/ 1940745 w 1940745"/>
              <a:gd name="connsiteY3" fmla="*/ 0 h 841248"/>
              <a:gd name="connsiteX4" fmla="*/ 1940745 w 1940745"/>
              <a:gd name="connsiteY4" fmla="*/ 395387 h 841248"/>
              <a:gd name="connsiteX5" fmla="*/ 1940745 w 1940745"/>
              <a:gd name="connsiteY5" fmla="*/ 841248 h 841248"/>
              <a:gd name="connsiteX6" fmla="*/ 1274423 w 1940745"/>
              <a:gd name="connsiteY6" fmla="*/ 841248 h 841248"/>
              <a:gd name="connsiteX7" fmla="*/ 588693 w 1940745"/>
              <a:gd name="connsiteY7" fmla="*/ 841248 h 841248"/>
              <a:gd name="connsiteX8" fmla="*/ 0 w 1940745"/>
              <a:gd name="connsiteY8" fmla="*/ 841248 h 841248"/>
              <a:gd name="connsiteX9" fmla="*/ 0 w 1940745"/>
              <a:gd name="connsiteY9" fmla="*/ 437449 h 841248"/>
              <a:gd name="connsiteX10" fmla="*/ 0 w 1940745"/>
              <a:gd name="connsiteY10" fmla="*/ 0 h 84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40745" h="841248" extrusionOk="0">
                <a:moveTo>
                  <a:pt x="0" y="0"/>
                </a:moveTo>
                <a:cubicBezTo>
                  <a:pt x="279049" y="-18233"/>
                  <a:pt x="355269" y="-4010"/>
                  <a:pt x="685730" y="0"/>
                </a:cubicBezTo>
                <a:cubicBezTo>
                  <a:pt x="1016191" y="4010"/>
                  <a:pt x="1126986" y="3801"/>
                  <a:pt x="1332645" y="0"/>
                </a:cubicBezTo>
                <a:cubicBezTo>
                  <a:pt x="1538305" y="-3801"/>
                  <a:pt x="1805426" y="-12936"/>
                  <a:pt x="1940745" y="0"/>
                </a:cubicBezTo>
                <a:cubicBezTo>
                  <a:pt x="1953926" y="150686"/>
                  <a:pt x="1952808" y="228246"/>
                  <a:pt x="1940745" y="395387"/>
                </a:cubicBezTo>
                <a:cubicBezTo>
                  <a:pt x="1928682" y="562528"/>
                  <a:pt x="1939460" y="739494"/>
                  <a:pt x="1940745" y="841248"/>
                </a:cubicBezTo>
                <a:cubicBezTo>
                  <a:pt x="1793055" y="827421"/>
                  <a:pt x="1539884" y="813510"/>
                  <a:pt x="1274423" y="841248"/>
                </a:cubicBezTo>
                <a:cubicBezTo>
                  <a:pt x="1008962" y="868986"/>
                  <a:pt x="814152" y="831754"/>
                  <a:pt x="588693" y="841248"/>
                </a:cubicBezTo>
                <a:cubicBezTo>
                  <a:pt x="363234" y="850743"/>
                  <a:pt x="247523" y="844022"/>
                  <a:pt x="0" y="841248"/>
                </a:cubicBezTo>
                <a:cubicBezTo>
                  <a:pt x="2056" y="681037"/>
                  <a:pt x="8676" y="608662"/>
                  <a:pt x="0" y="437449"/>
                </a:cubicBezTo>
                <a:cubicBezTo>
                  <a:pt x="-8676" y="266236"/>
                  <a:pt x="2328" y="209063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6E4547-C69D-F34B-A2A8-A9E5334F5A6D}"/>
              </a:ext>
            </a:extLst>
          </p:cNvPr>
          <p:cNvCxnSpPr/>
          <p:nvPr/>
        </p:nvCxnSpPr>
        <p:spPr>
          <a:xfrm flipV="1">
            <a:off x="8988552" y="3744420"/>
            <a:ext cx="1024128" cy="781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262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1873"/>
            <a:ext cx="12192000" cy="26861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0B528-C3CC-4DBA-B9DF-3AC18B41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3634276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262626"/>
                </a:solidFill>
              </a:rPr>
              <a:t>Preview your card!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63317-CA55-4A7F-A01D-9F748D5F6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3819" y="866326"/>
            <a:ext cx="6224360" cy="23573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04B67-14EA-460B-A5DC-5FE93AD10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551" y="5287425"/>
            <a:ext cx="6070600" cy="13514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You can open your card in a new window for a full view</a:t>
            </a:r>
            <a:endParaRPr lang="en-US" dirty="0">
              <a:cs typeface="Calibri" panose="020F0502020204030204"/>
            </a:endParaRPr>
          </a:p>
          <a:p>
            <a:endParaRPr lang="en-US" sz="1800" dirty="0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3297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</TotalTime>
  <Words>1292</Words>
  <Application>Microsoft Office PowerPoint</Application>
  <PresentationFormat>Widescreen</PresentationFormat>
  <Paragraphs>138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Gill Sans MT</vt:lpstr>
      <vt:lpstr>Times New Roman</vt:lpstr>
      <vt:lpstr>office theme</vt:lpstr>
      <vt:lpstr>TapIn "Build a Digital Business Card"</vt:lpstr>
      <vt:lpstr>Pre-Survey</vt:lpstr>
      <vt:lpstr>TECHNOLOGY AMBASSADOR PROGRAM (TAP)</vt:lpstr>
      <vt:lpstr>Our Goals for this Project</vt:lpstr>
      <vt:lpstr>About Workshop</vt:lpstr>
      <vt:lpstr>NFC</vt:lpstr>
      <vt:lpstr>Navigate To Our GitHub Repository</vt:lpstr>
      <vt:lpstr>Getting Started </vt:lpstr>
      <vt:lpstr>Preview your card!</vt:lpstr>
      <vt:lpstr>What is HTML?</vt:lpstr>
      <vt:lpstr>Structure of an HTML Document</vt:lpstr>
      <vt:lpstr>Key points of an HTML file</vt:lpstr>
      <vt:lpstr>Open HTML File</vt:lpstr>
      <vt:lpstr>Edit your file</vt:lpstr>
      <vt:lpstr>Modify contact section</vt:lpstr>
      <vt:lpstr>Get links for file </vt:lpstr>
      <vt:lpstr>What are Data Structures in Programming?</vt:lpstr>
      <vt:lpstr>What is a JavaScript Array?</vt:lpstr>
      <vt:lpstr>Fill in the array</vt:lpstr>
      <vt:lpstr>Cascading Style Sheet (css)</vt:lpstr>
      <vt:lpstr>Color Wheel!</vt:lpstr>
      <vt:lpstr>Changing the color of each section</vt:lpstr>
      <vt:lpstr>Example of what to change in the CSS file</vt:lpstr>
      <vt:lpstr>Finalize html </vt:lpstr>
      <vt:lpstr>Connect Resume to NFC</vt:lpstr>
      <vt:lpstr>Test your card!</vt:lpstr>
      <vt:lpstr>Post-Survey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Aeris M Tran</cp:lastModifiedBy>
  <cp:revision>119</cp:revision>
  <dcterms:created xsi:type="dcterms:W3CDTF">2022-02-10T17:24:01Z</dcterms:created>
  <dcterms:modified xsi:type="dcterms:W3CDTF">2025-04-23T02:49:05Z</dcterms:modified>
</cp:coreProperties>
</file>